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92" autoAdjust="0"/>
  </p:normalViewPr>
  <p:slideViewPr>
    <p:cSldViewPr snapToGrid="0" snapToObjects="1">
      <p:cViewPr varScale="1">
        <p:scale>
          <a:sx n="87" d="100"/>
          <a:sy n="87" d="100"/>
        </p:scale>
        <p:origin x="230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ata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6.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ata9.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rawing9.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A8F1F-7EEE-4BC7-86D3-CC872DA7C18A}"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C4CB1753-8DA5-4158-9B66-27B7045EDE99}">
      <dgm:prSet/>
      <dgm:spPr/>
      <dgm:t>
        <a:bodyPr/>
        <a:lstStyle/>
        <a:p>
          <a:pPr>
            <a:lnSpc>
              <a:spcPct val="100000"/>
            </a:lnSpc>
          </a:pPr>
          <a:r>
            <a:rPr lang="en-US"/>
            <a:t>SME luxury jewellery brands need cost-effective, trusted digital routes to market</a:t>
          </a:r>
        </a:p>
      </dgm:t>
    </dgm:pt>
    <dgm:pt modelId="{C4579D39-C332-4C9E-829C-6305BA2948B1}" type="parTrans" cxnId="{B9C178A2-8550-4EE0-9B68-55F5A47375E4}">
      <dgm:prSet/>
      <dgm:spPr/>
      <dgm:t>
        <a:bodyPr/>
        <a:lstStyle/>
        <a:p>
          <a:endParaRPr lang="en-US"/>
        </a:p>
      </dgm:t>
    </dgm:pt>
    <dgm:pt modelId="{722CF807-2293-4A33-A0E3-7DC0C825455D}" type="sibTrans" cxnId="{B9C178A2-8550-4EE0-9B68-55F5A47375E4}">
      <dgm:prSet/>
      <dgm:spPr/>
      <dgm:t>
        <a:bodyPr/>
        <a:lstStyle/>
        <a:p>
          <a:pPr>
            <a:lnSpc>
              <a:spcPct val="100000"/>
            </a:lnSpc>
          </a:pPr>
          <a:endParaRPr lang="en-US"/>
        </a:p>
      </dgm:t>
    </dgm:pt>
    <dgm:pt modelId="{EB7A282F-BE14-44B4-A518-D51991722704}">
      <dgm:prSet/>
      <dgm:spPr/>
      <dgm:t>
        <a:bodyPr/>
        <a:lstStyle/>
        <a:p>
          <a:pPr>
            <a:lnSpc>
              <a:spcPct val="100000"/>
            </a:lnSpc>
          </a:pPr>
          <a:r>
            <a:rPr lang="en-US"/>
            <a:t>Post-COVID, social and search channels drive discovery but conversion/trust remain challenging</a:t>
          </a:r>
        </a:p>
      </dgm:t>
    </dgm:pt>
    <dgm:pt modelId="{23DBB1CB-EF6D-41CA-BDFD-18D8DD8D725C}" type="parTrans" cxnId="{F26F9240-D63C-469F-9306-AAB197DFF205}">
      <dgm:prSet/>
      <dgm:spPr/>
      <dgm:t>
        <a:bodyPr/>
        <a:lstStyle/>
        <a:p>
          <a:endParaRPr lang="en-US"/>
        </a:p>
      </dgm:t>
    </dgm:pt>
    <dgm:pt modelId="{3B6B35E6-D1BB-433C-88D5-AABF1590F024}" type="sibTrans" cxnId="{F26F9240-D63C-469F-9306-AAB197DFF205}">
      <dgm:prSet/>
      <dgm:spPr/>
      <dgm:t>
        <a:bodyPr/>
        <a:lstStyle/>
        <a:p>
          <a:pPr>
            <a:lnSpc>
              <a:spcPct val="100000"/>
            </a:lnSpc>
          </a:pPr>
          <a:endParaRPr lang="en-US"/>
        </a:p>
      </dgm:t>
    </dgm:pt>
    <dgm:pt modelId="{285221BB-FEF9-4800-BC10-D8B359B80DDF}">
      <dgm:prSet/>
      <dgm:spPr/>
      <dgm:t>
        <a:bodyPr/>
        <a:lstStyle/>
        <a:p>
          <a:pPr>
            <a:lnSpc>
              <a:spcPct val="100000"/>
            </a:lnSpc>
          </a:pPr>
          <a:r>
            <a:rPr lang="en-US"/>
            <a:t>Problem: Lack of integrated, measurable omnichannel architecture that unifies content, social commerce, eCommerce and inventory for ROI</a:t>
          </a:r>
        </a:p>
      </dgm:t>
    </dgm:pt>
    <dgm:pt modelId="{B4AB6375-2E5D-4DA8-8339-077EF011B236}" type="parTrans" cxnId="{8688EE56-1C19-475D-AC74-6FD7018E650E}">
      <dgm:prSet/>
      <dgm:spPr/>
      <dgm:t>
        <a:bodyPr/>
        <a:lstStyle/>
        <a:p>
          <a:endParaRPr lang="en-US"/>
        </a:p>
      </dgm:t>
    </dgm:pt>
    <dgm:pt modelId="{E0E7C4A0-3CB7-443A-AEF3-8E65448E2FE7}" type="sibTrans" cxnId="{8688EE56-1C19-475D-AC74-6FD7018E650E}">
      <dgm:prSet/>
      <dgm:spPr/>
      <dgm:t>
        <a:bodyPr/>
        <a:lstStyle/>
        <a:p>
          <a:endParaRPr lang="en-US"/>
        </a:p>
      </dgm:t>
    </dgm:pt>
    <dgm:pt modelId="{D8AF6853-6073-479B-9C45-DAE6EDBF3942}" type="pres">
      <dgm:prSet presAssocID="{927A8F1F-7EEE-4BC7-86D3-CC872DA7C18A}" presName="root" presStyleCnt="0">
        <dgm:presLayoutVars>
          <dgm:dir/>
          <dgm:resizeHandles val="exact"/>
        </dgm:presLayoutVars>
      </dgm:prSet>
      <dgm:spPr/>
    </dgm:pt>
    <dgm:pt modelId="{FFBF51D0-2252-4C76-AD22-193A654D5BDC}" type="pres">
      <dgm:prSet presAssocID="{C4CB1753-8DA5-4158-9B66-27B7045EDE99}" presName="compNode" presStyleCnt="0"/>
      <dgm:spPr/>
    </dgm:pt>
    <dgm:pt modelId="{3DFDF3F6-73AA-44D6-A8E0-651310B50F3E}" type="pres">
      <dgm:prSet presAssocID="{C4CB1753-8DA5-4158-9B66-27B7045EDE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ng"/>
        </a:ext>
      </dgm:extLst>
    </dgm:pt>
    <dgm:pt modelId="{0FA8F50D-1F3A-49BD-A874-64EEB0833E31}" type="pres">
      <dgm:prSet presAssocID="{C4CB1753-8DA5-4158-9B66-27B7045EDE99}" presName="spaceRect" presStyleCnt="0"/>
      <dgm:spPr/>
    </dgm:pt>
    <dgm:pt modelId="{2A91A993-E51E-475A-A400-14DEEF44CF0C}" type="pres">
      <dgm:prSet presAssocID="{C4CB1753-8DA5-4158-9B66-27B7045EDE99}" presName="textRect" presStyleLbl="revTx" presStyleIdx="0" presStyleCnt="3">
        <dgm:presLayoutVars>
          <dgm:chMax val="1"/>
          <dgm:chPref val="1"/>
        </dgm:presLayoutVars>
      </dgm:prSet>
      <dgm:spPr/>
    </dgm:pt>
    <dgm:pt modelId="{C1DE342D-7052-434F-9D95-C09DBFB0D795}" type="pres">
      <dgm:prSet presAssocID="{722CF807-2293-4A33-A0E3-7DC0C825455D}" presName="sibTrans" presStyleCnt="0"/>
      <dgm:spPr/>
    </dgm:pt>
    <dgm:pt modelId="{23495074-4FFD-4AB0-AE09-99334B1C70F8}" type="pres">
      <dgm:prSet presAssocID="{EB7A282F-BE14-44B4-A518-D51991722704}" presName="compNode" presStyleCnt="0"/>
      <dgm:spPr/>
    </dgm:pt>
    <dgm:pt modelId="{4681FABF-6018-4005-B071-6E507555FEE5}" type="pres">
      <dgm:prSet presAssocID="{EB7A282F-BE14-44B4-A518-D519917227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6A63DBA6-0F78-4208-8BA7-54AFB3428E37}" type="pres">
      <dgm:prSet presAssocID="{EB7A282F-BE14-44B4-A518-D51991722704}" presName="spaceRect" presStyleCnt="0"/>
      <dgm:spPr/>
    </dgm:pt>
    <dgm:pt modelId="{7F31968A-C4B5-4C24-8D91-2AAC0C9A4FD0}" type="pres">
      <dgm:prSet presAssocID="{EB7A282F-BE14-44B4-A518-D51991722704}" presName="textRect" presStyleLbl="revTx" presStyleIdx="1" presStyleCnt="3">
        <dgm:presLayoutVars>
          <dgm:chMax val="1"/>
          <dgm:chPref val="1"/>
        </dgm:presLayoutVars>
      </dgm:prSet>
      <dgm:spPr/>
    </dgm:pt>
    <dgm:pt modelId="{DA29A82E-EF24-47DA-8948-BD8777FFC3A3}" type="pres">
      <dgm:prSet presAssocID="{3B6B35E6-D1BB-433C-88D5-AABF1590F024}" presName="sibTrans" presStyleCnt="0"/>
      <dgm:spPr/>
    </dgm:pt>
    <dgm:pt modelId="{65D8429C-FF23-4147-955B-CCA1AB146421}" type="pres">
      <dgm:prSet presAssocID="{285221BB-FEF9-4800-BC10-D8B359B80DDF}" presName="compNode" presStyleCnt="0"/>
      <dgm:spPr/>
    </dgm:pt>
    <dgm:pt modelId="{7122D72B-8BE0-4687-9B7F-798C79AA18D1}" type="pres">
      <dgm:prSet presAssocID="{285221BB-FEF9-4800-BC10-D8B359B80D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cart"/>
        </a:ext>
      </dgm:extLst>
    </dgm:pt>
    <dgm:pt modelId="{502BF6D4-99C1-4A60-878A-7B0D07D7AD05}" type="pres">
      <dgm:prSet presAssocID="{285221BB-FEF9-4800-BC10-D8B359B80DDF}" presName="spaceRect" presStyleCnt="0"/>
      <dgm:spPr/>
    </dgm:pt>
    <dgm:pt modelId="{280E428C-F67E-429F-B11D-6FBEDD6BB41D}" type="pres">
      <dgm:prSet presAssocID="{285221BB-FEF9-4800-BC10-D8B359B80DDF}" presName="textRect" presStyleLbl="revTx" presStyleIdx="2" presStyleCnt="3">
        <dgm:presLayoutVars>
          <dgm:chMax val="1"/>
          <dgm:chPref val="1"/>
        </dgm:presLayoutVars>
      </dgm:prSet>
      <dgm:spPr/>
    </dgm:pt>
  </dgm:ptLst>
  <dgm:cxnLst>
    <dgm:cxn modelId="{DAE16C12-09AA-420C-A5BA-CC5F3504719D}" type="presOf" srcId="{C4CB1753-8DA5-4158-9B66-27B7045EDE99}" destId="{2A91A993-E51E-475A-A400-14DEEF44CF0C}" srcOrd="0" destOrd="0" presId="urn:microsoft.com/office/officeart/2018/2/layout/IconLabelList"/>
    <dgm:cxn modelId="{E7036B40-85D9-46F5-8AB9-2BDF8E4617D6}" type="presOf" srcId="{285221BB-FEF9-4800-BC10-D8B359B80DDF}" destId="{280E428C-F67E-429F-B11D-6FBEDD6BB41D}" srcOrd="0" destOrd="0" presId="urn:microsoft.com/office/officeart/2018/2/layout/IconLabelList"/>
    <dgm:cxn modelId="{F26F9240-D63C-469F-9306-AAB197DFF205}" srcId="{927A8F1F-7EEE-4BC7-86D3-CC872DA7C18A}" destId="{EB7A282F-BE14-44B4-A518-D51991722704}" srcOrd="1" destOrd="0" parTransId="{23DBB1CB-EF6D-41CA-BDFD-18D8DD8D725C}" sibTransId="{3B6B35E6-D1BB-433C-88D5-AABF1590F024}"/>
    <dgm:cxn modelId="{8688EE56-1C19-475D-AC74-6FD7018E650E}" srcId="{927A8F1F-7EEE-4BC7-86D3-CC872DA7C18A}" destId="{285221BB-FEF9-4800-BC10-D8B359B80DDF}" srcOrd="2" destOrd="0" parTransId="{B4AB6375-2E5D-4DA8-8339-077EF011B236}" sibTransId="{E0E7C4A0-3CB7-443A-AEF3-8E65448E2FE7}"/>
    <dgm:cxn modelId="{7409CC8F-0AC1-4A27-BA94-5B51DD18DAA2}" type="presOf" srcId="{927A8F1F-7EEE-4BC7-86D3-CC872DA7C18A}" destId="{D8AF6853-6073-479B-9C45-DAE6EDBF3942}" srcOrd="0" destOrd="0" presId="urn:microsoft.com/office/officeart/2018/2/layout/IconLabelList"/>
    <dgm:cxn modelId="{B9C178A2-8550-4EE0-9B68-55F5A47375E4}" srcId="{927A8F1F-7EEE-4BC7-86D3-CC872DA7C18A}" destId="{C4CB1753-8DA5-4158-9B66-27B7045EDE99}" srcOrd="0" destOrd="0" parTransId="{C4579D39-C332-4C9E-829C-6305BA2948B1}" sibTransId="{722CF807-2293-4A33-A0E3-7DC0C825455D}"/>
    <dgm:cxn modelId="{2ED8A1D2-0D84-4B5D-9214-43E0C8B2A1E0}" type="presOf" srcId="{EB7A282F-BE14-44B4-A518-D51991722704}" destId="{7F31968A-C4B5-4C24-8D91-2AAC0C9A4FD0}" srcOrd="0" destOrd="0" presId="urn:microsoft.com/office/officeart/2018/2/layout/IconLabelList"/>
    <dgm:cxn modelId="{4EA9240C-9A07-4CCE-98D4-F701D55A26F7}" type="presParOf" srcId="{D8AF6853-6073-479B-9C45-DAE6EDBF3942}" destId="{FFBF51D0-2252-4C76-AD22-193A654D5BDC}" srcOrd="0" destOrd="0" presId="urn:microsoft.com/office/officeart/2018/2/layout/IconLabelList"/>
    <dgm:cxn modelId="{A7822790-3737-45FA-A28E-D87153879028}" type="presParOf" srcId="{FFBF51D0-2252-4C76-AD22-193A654D5BDC}" destId="{3DFDF3F6-73AA-44D6-A8E0-651310B50F3E}" srcOrd="0" destOrd="0" presId="urn:microsoft.com/office/officeart/2018/2/layout/IconLabelList"/>
    <dgm:cxn modelId="{7031B85F-4B85-4096-A34F-DDE8411C7DDD}" type="presParOf" srcId="{FFBF51D0-2252-4C76-AD22-193A654D5BDC}" destId="{0FA8F50D-1F3A-49BD-A874-64EEB0833E31}" srcOrd="1" destOrd="0" presId="urn:microsoft.com/office/officeart/2018/2/layout/IconLabelList"/>
    <dgm:cxn modelId="{B8C36B1C-F37A-4BDF-B3ED-72F6DC39641E}" type="presParOf" srcId="{FFBF51D0-2252-4C76-AD22-193A654D5BDC}" destId="{2A91A993-E51E-475A-A400-14DEEF44CF0C}" srcOrd="2" destOrd="0" presId="urn:microsoft.com/office/officeart/2018/2/layout/IconLabelList"/>
    <dgm:cxn modelId="{3437D4C3-E0C2-4E5A-8678-A6D382D408B1}" type="presParOf" srcId="{D8AF6853-6073-479B-9C45-DAE6EDBF3942}" destId="{C1DE342D-7052-434F-9D95-C09DBFB0D795}" srcOrd="1" destOrd="0" presId="urn:microsoft.com/office/officeart/2018/2/layout/IconLabelList"/>
    <dgm:cxn modelId="{3AAE5C56-6B1E-4918-B757-96DC9375A1BF}" type="presParOf" srcId="{D8AF6853-6073-479B-9C45-DAE6EDBF3942}" destId="{23495074-4FFD-4AB0-AE09-99334B1C70F8}" srcOrd="2" destOrd="0" presId="urn:microsoft.com/office/officeart/2018/2/layout/IconLabelList"/>
    <dgm:cxn modelId="{1120DF5B-353C-436B-A467-D898AB4F382C}" type="presParOf" srcId="{23495074-4FFD-4AB0-AE09-99334B1C70F8}" destId="{4681FABF-6018-4005-B071-6E507555FEE5}" srcOrd="0" destOrd="0" presId="urn:microsoft.com/office/officeart/2018/2/layout/IconLabelList"/>
    <dgm:cxn modelId="{598F7F41-461C-42B9-806F-9C0854466062}" type="presParOf" srcId="{23495074-4FFD-4AB0-AE09-99334B1C70F8}" destId="{6A63DBA6-0F78-4208-8BA7-54AFB3428E37}" srcOrd="1" destOrd="0" presId="urn:microsoft.com/office/officeart/2018/2/layout/IconLabelList"/>
    <dgm:cxn modelId="{C04118F8-A6DD-4336-B0C7-F388C579DDA7}" type="presParOf" srcId="{23495074-4FFD-4AB0-AE09-99334B1C70F8}" destId="{7F31968A-C4B5-4C24-8D91-2AAC0C9A4FD0}" srcOrd="2" destOrd="0" presId="urn:microsoft.com/office/officeart/2018/2/layout/IconLabelList"/>
    <dgm:cxn modelId="{699CA45F-2AF5-400A-B2BE-0EB606FB938C}" type="presParOf" srcId="{D8AF6853-6073-479B-9C45-DAE6EDBF3942}" destId="{DA29A82E-EF24-47DA-8948-BD8777FFC3A3}" srcOrd="3" destOrd="0" presId="urn:microsoft.com/office/officeart/2018/2/layout/IconLabelList"/>
    <dgm:cxn modelId="{FA966CB2-E778-44CF-840F-E3C8C720C13F}" type="presParOf" srcId="{D8AF6853-6073-479B-9C45-DAE6EDBF3942}" destId="{65D8429C-FF23-4147-955B-CCA1AB146421}" srcOrd="4" destOrd="0" presId="urn:microsoft.com/office/officeart/2018/2/layout/IconLabelList"/>
    <dgm:cxn modelId="{35DB7E6B-F996-4DF7-ABA7-8680D01DE294}" type="presParOf" srcId="{65D8429C-FF23-4147-955B-CCA1AB146421}" destId="{7122D72B-8BE0-4687-9B7F-798C79AA18D1}" srcOrd="0" destOrd="0" presId="urn:microsoft.com/office/officeart/2018/2/layout/IconLabelList"/>
    <dgm:cxn modelId="{9EC280FA-8DA1-4BC0-A07A-E2BBDE768F3C}" type="presParOf" srcId="{65D8429C-FF23-4147-955B-CCA1AB146421}" destId="{502BF6D4-99C1-4A60-878A-7B0D07D7AD05}" srcOrd="1" destOrd="0" presId="urn:microsoft.com/office/officeart/2018/2/layout/IconLabelList"/>
    <dgm:cxn modelId="{24663F0E-5C80-46E6-BD97-3FB9A1255691}" type="presParOf" srcId="{65D8429C-FF23-4147-955B-CCA1AB146421}" destId="{280E428C-F67E-429F-B11D-6FBEDD6BB41D}"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7A267E5-4B29-4DD3-8BE7-F69A017A5B0F}"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7A1725-08C6-498B-B418-BA7CB5538941}">
      <dgm:prSet/>
      <dgm:spPr/>
      <dgm:t>
        <a:bodyPr/>
        <a:lstStyle/>
        <a:p>
          <a:r>
            <a:rPr lang="en-US"/>
            <a:t>Sandbox/mocked integrations may differ from live production</a:t>
          </a:r>
        </a:p>
      </dgm:t>
    </dgm:pt>
    <dgm:pt modelId="{B0B87632-B006-4E80-8EA3-11C70EE1836A}" type="parTrans" cxnId="{D9919274-D5C5-427E-A4C2-712C2BE5E83F}">
      <dgm:prSet/>
      <dgm:spPr/>
      <dgm:t>
        <a:bodyPr/>
        <a:lstStyle/>
        <a:p>
          <a:endParaRPr lang="en-US"/>
        </a:p>
      </dgm:t>
    </dgm:pt>
    <dgm:pt modelId="{3454A063-C7EC-48EB-B87F-783F86A41358}" type="sibTrans" cxnId="{D9919274-D5C5-427E-A4C2-712C2BE5E83F}">
      <dgm:prSet/>
      <dgm:spPr/>
      <dgm:t>
        <a:bodyPr/>
        <a:lstStyle/>
        <a:p>
          <a:endParaRPr lang="en-US"/>
        </a:p>
      </dgm:t>
    </dgm:pt>
    <dgm:pt modelId="{6D2E149E-123B-4E7C-A64A-D9B74FEADD3D}">
      <dgm:prSet/>
      <dgm:spPr/>
      <dgm:t>
        <a:bodyPr/>
        <a:lstStyle/>
        <a:p>
          <a:r>
            <a:rPr lang="en-US"/>
            <a:t>Short time-frame limits longitudinal measurement</a:t>
          </a:r>
        </a:p>
      </dgm:t>
    </dgm:pt>
    <dgm:pt modelId="{87E6891B-CD3A-4849-A48A-69080055BB44}" type="parTrans" cxnId="{F55AF093-8EBF-45ED-AFC4-4CEA3B91CD8A}">
      <dgm:prSet/>
      <dgm:spPr/>
      <dgm:t>
        <a:bodyPr/>
        <a:lstStyle/>
        <a:p>
          <a:endParaRPr lang="en-US"/>
        </a:p>
      </dgm:t>
    </dgm:pt>
    <dgm:pt modelId="{799988E6-7792-4CD8-A45F-E0ECF84CECFF}" type="sibTrans" cxnId="{F55AF093-8EBF-45ED-AFC4-4CEA3B91CD8A}">
      <dgm:prSet/>
      <dgm:spPr/>
      <dgm:t>
        <a:bodyPr/>
        <a:lstStyle/>
        <a:p>
          <a:endParaRPr lang="en-US"/>
        </a:p>
      </dgm:t>
    </dgm:pt>
    <dgm:pt modelId="{9AAFD3F2-2949-4ACF-B45C-D2C06E9FFFEA}">
      <dgm:prSet/>
      <dgm:spPr/>
      <dgm:t>
        <a:bodyPr/>
        <a:lstStyle/>
        <a:p>
          <a:r>
            <a:rPr lang="en-US"/>
            <a:t>Access to proprietary platform data may be restricted</a:t>
          </a:r>
        </a:p>
      </dgm:t>
    </dgm:pt>
    <dgm:pt modelId="{AE485FF0-5E33-4D15-8D84-79D86A019184}" type="parTrans" cxnId="{92A31B63-DF4B-4C22-81A7-7B0824366A19}">
      <dgm:prSet/>
      <dgm:spPr/>
      <dgm:t>
        <a:bodyPr/>
        <a:lstStyle/>
        <a:p>
          <a:endParaRPr lang="en-US"/>
        </a:p>
      </dgm:t>
    </dgm:pt>
    <dgm:pt modelId="{922F565A-768A-419D-A1E5-6339D3E92063}" type="sibTrans" cxnId="{92A31B63-DF4B-4C22-81A7-7B0824366A19}">
      <dgm:prSet/>
      <dgm:spPr/>
      <dgm:t>
        <a:bodyPr/>
        <a:lstStyle/>
        <a:p>
          <a:endParaRPr lang="en-US"/>
        </a:p>
      </dgm:t>
    </dgm:pt>
    <dgm:pt modelId="{0442B7ED-6A4A-4A6B-837B-3CA9BE19379A}" type="pres">
      <dgm:prSet presAssocID="{D7A267E5-4B29-4DD3-8BE7-F69A017A5B0F}" presName="root" presStyleCnt="0">
        <dgm:presLayoutVars>
          <dgm:dir/>
          <dgm:resizeHandles val="exact"/>
        </dgm:presLayoutVars>
      </dgm:prSet>
      <dgm:spPr/>
    </dgm:pt>
    <dgm:pt modelId="{F603E437-1803-4B3C-A05B-B52D6D0C2C69}" type="pres">
      <dgm:prSet presAssocID="{BA7A1725-08C6-498B-B418-BA7CB5538941}" presName="compNode" presStyleCnt="0"/>
      <dgm:spPr/>
    </dgm:pt>
    <dgm:pt modelId="{078BFD09-F158-4E21-8C98-2791C62EEB0E}" type="pres">
      <dgm:prSet presAssocID="{BA7A1725-08C6-498B-B418-BA7CB55389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cket and shovel"/>
        </a:ext>
      </dgm:extLst>
    </dgm:pt>
    <dgm:pt modelId="{22078DCE-4FD1-4A96-A1BC-EEE1E2237259}" type="pres">
      <dgm:prSet presAssocID="{BA7A1725-08C6-498B-B418-BA7CB5538941}" presName="spaceRect" presStyleCnt="0"/>
      <dgm:spPr/>
    </dgm:pt>
    <dgm:pt modelId="{C6785995-04C6-4163-AE4B-77D383FAEF69}" type="pres">
      <dgm:prSet presAssocID="{BA7A1725-08C6-498B-B418-BA7CB5538941}" presName="textRect" presStyleLbl="revTx" presStyleIdx="0" presStyleCnt="3">
        <dgm:presLayoutVars>
          <dgm:chMax val="1"/>
          <dgm:chPref val="1"/>
        </dgm:presLayoutVars>
      </dgm:prSet>
      <dgm:spPr/>
    </dgm:pt>
    <dgm:pt modelId="{600935D0-B4AA-434C-BE88-A9BABE48A5EC}" type="pres">
      <dgm:prSet presAssocID="{3454A063-C7EC-48EB-B87F-783F86A41358}" presName="sibTrans" presStyleCnt="0"/>
      <dgm:spPr/>
    </dgm:pt>
    <dgm:pt modelId="{40B91F50-D4E4-4920-88F6-AA7EA2C45376}" type="pres">
      <dgm:prSet presAssocID="{6D2E149E-123B-4E7C-A64A-D9B74FEADD3D}" presName="compNode" presStyleCnt="0"/>
      <dgm:spPr/>
    </dgm:pt>
    <dgm:pt modelId="{20DDADF7-FB52-4CBF-A35D-0DECB396BAF4}" type="pres">
      <dgm:prSet presAssocID="{6D2E149E-123B-4E7C-A64A-D9B74FEADD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309E60F7-6334-4DCE-AD9E-D97B1C57AB85}" type="pres">
      <dgm:prSet presAssocID="{6D2E149E-123B-4E7C-A64A-D9B74FEADD3D}" presName="spaceRect" presStyleCnt="0"/>
      <dgm:spPr/>
    </dgm:pt>
    <dgm:pt modelId="{DA8F0FF8-B7FB-4925-BA78-93C908EBBEF9}" type="pres">
      <dgm:prSet presAssocID="{6D2E149E-123B-4E7C-A64A-D9B74FEADD3D}" presName="textRect" presStyleLbl="revTx" presStyleIdx="1" presStyleCnt="3">
        <dgm:presLayoutVars>
          <dgm:chMax val="1"/>
          <dgm:chPref val="1"/>
        </dgm:presLayoutVars>
      </dgm:prSet>
      <dgm:spPr/>
    </dgm:pt>
    <dgm:pt modelId="{6D6F2AFB-AAAD-4C93-8703-DA3482AD9FC4}" type="pres">
      <dgm:prSet presAssocID="{799988E6-7792-4CD8-A45F-E0ECF84CECFF}" presName="sibTrans" presStyleCnt="0"/>
      <dgm:spPr/>
    </dgm:pt>
    <dgm:pt modelId="{364E08C7-6AE2-4F34-9E8F-020B9D9C276C}" type="pres">
      <dgm:prSet presAssocID="{9AAFD3F2-2949-4ACF-B45C-D2C06E9FFFEA}" presName="compNode" presStyleCnt="0"/>
      <dgm:spPr/>
    </dgm:pt>
    <dgm:pt modelId="{F72F38FC-66A5-486D-A81A-ECC2C024B4F3}" type="pres">
      <dgm:prSet presAssocID="{9AAFD3F2-2949-4ACF-B45C-D2C06E9FFF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131FE0F-0DD4-4F90-978D-7155C7C6C555}" type="pres">
      <dgm:prSet presAssocID="{9AAFD3F2-2949-4ACF-B45C-D2C06E9FFFEA}" presName="spaceRect" presStyleCnt="0"/>
      <dgm:spPr/>
    </dgm:pt>
    <dgm:pt modelId="{0FCD23DF-B142-40AA-83E9-C0A4576994D2}" type="pres">
      <dgm:prSet presAssocID="{9AAFD3F2-2949-4ACF-B45C-D2C06E9FFFEA}" presName="textRect" presStyleLbl="revTx" presStyleIdx="2" presStyleCnt="3">
        <dgm:presLayoutVars>
          <dgm:chMax val="1"/>
          <dgm:chPref val="1"/>
        </dgm:presLayoutVars>
      </dgm:prSet>
      <dgm:spPr/>
    </dgm:pt>
  </dgm:ptLst>
  <dgm:cxnLst>
    <dgm:cxn modelId="{92A31B63-DF4B-4C22-81A7-7B0824366A19}" srcId="{D7A267E5-4B29-4DD3-8BE7-F69A017A5B0F}" destId="{9AAFD3F2-2949-4ACF-B45C-D2C06E9FFFEA}" srcOrd="2" destOrd="0" parTransId="{AE485FF0-5E33-4D15-8D84-79D86A019184}" sibTransId="{922F565A-768A-419D-A1E5-6339D3E92063}"/>
    <dgm:cxn modelId="{81F2D167-EA19-4834-9D4B-3585B5D121AC}" type="presOf" srcId="{BA7A1725-08C6-498B-B418-BA7CB5538941}" destId="{C6785995-04C6-4163-AE4B-77D383FAEF69}" srcOrd="0" destOrd="0" presId="urn:microsoft.com/office/officeart/2018/2/layout/IconLabelList"/>
    <dgm:cxn modelId="{A7C90B51-C53C-4717-B537-709165DB253E}" type="presOf" srcId="{D7A267E5-4B29-4DD3-8BE7-F69A017A5B0F}" destId="{0442B7ED-6A4A-4A6B-837B-3CA9BE19379A}" srcOrd="0" destOrd="0" presId="urn:microsoft.com/office/officeart/2018/2/layout/IconLabelList"/>
    <dgm:cxn modelId="{D9919274-D5C5-427E-A4C2-712C2BE5E83F}" srcId="{D7A267E5-4B29-4DD3-8BE7-F69A017A5B0F}" destId="{BA7A1725-08C6-498B-B418-BA7CB5538941}" srcOrd="0" destOrd="0" parTransId="{B0B87632-B006-4E80-8EA3-11C70EE1836A}" sibTransId="{3454A063-C7EC-48EB-B87F-783F86A41358}"/>
    <dgm:cxn modelId="{F55AF093-8EBF-45ED-AFC4-4CEA3B91CD8A}" srcId="{D7A267E5-4B29-4DD3-8BE7-F69A017A5B0F}" destId="{6D2E149E-123B-4E7C-A64A-D9B74FEADD3D}" srcOrd="1" destOrd="0" parTransId="{87E6891B-CD3A-4849-A48A-69080055BB44}" sibTransId="{799988E6-7792-4CD8-A45F-E0ECF84CECFF}"/>
    <dgm:cxn modelId="{AC52FD9B-0C61-438C-B484-4C83C61198A9}" type="presOf" srcId="{6D2E149E-123B-4E7C-A64A-D9B74FEADD3D}" destId="{DA8F0FF8-B7FB-4925-BA78-93C908EBBEF9}" srcOrd="0" destOrd="0" presId="urn:microsoft.com/office/officeart/2018/2/layout/IconLabelList"/>
    <dgm:cxn modelId="{14BC90C3-DECF-4872-9022-69349839C3D5}" type="presOf" srcId="{9AAFD3F2-2949-4ACF-B45C-D2C06E9FFFEA}" destId="{0FCD23DF-B142-40AA-83E9-C0A4576994D2}" srcOrd="0" destOrd="0" presId="urn:microsoft.com/office/officeart/2018/2/layout/IconLabelList"/>
    <dgm:cxn modelId="{B5C8D675-EEE2-4398-AD3B-99B64EFA9596}" type="presParOf" srcId="{0442B7ED-6A4A-4A6B-837B-3CA9BE19379A}" destId="{F603E437-1803-4B3C-A05B-B52D6D0C2C69}" srcOrd="0" destOrd="0" presId="urn:microsoft.com/office/officeart/2018/2/layout/IconLabelList"/>
    <dgm:cxn modelId="{D7362A45-E152-49CE-B70D-45D9BBF71146}" type="presParOf" srcId="{F603E437-1803-4B3C-A05B-B52D6D0C2C69}" destId="{078BFD09-F158-4E21-8C98-2791C62EEB0E}" srcOrd="0" destOrd="0" presId="urn:microsoft.com/office/officeart/2018/2/layout/IconLabelList"/>
    <dgm:cxn modelId="{72791A91-D0C9-47E6-AA3A-4254996DACAD}" type="presParOf" srcId="{F603E437-1803-4B3C-A05B-B52D6D0C2C69}" destId="{22078DCE-4FD1-4A96-A1BC-EEE1E2237259}" srcOrd="1" destOrd="0" presId="urn:microsoft.com/office/officeart/2018/2/layout/IconLabelList"/>
    <dgm:cxn modelId="{588D0CD7-70DD-423E-B458-8316B0A9E9A5}" type="presParOf" srcId="{F603E437-1803-4B3C-A05B-B52D6D0C2C69}" destId="{C6785995-04C6-4163-AE4B-77D383FAEF69}" srcOrd="2" destOrd="0" presId="urn:microsoft.com/office/officeart/2018/2/layout/IconLabelList"/>
    <dgm:cxn modelId="{692230BC-E656-40A2-AD06-491CBF7674E6}" type="presParOf" srcId="{0442B7ED-6A4A-4A6B-837B-3CA9BE19379A}" destId="{600935D0-B4AA-434C-BE88-A9BABE48A5EC}" srcOrd="1" destOrd="0" presId="urn:microsoft.com/office/officeart/2018/2/layout/IconLabelList"/>
    <dgm:cxn modelId="{84F9CAB8-463A-42D2-81E7-C52C3C115485}" type="presParOf" srcId="{0442B7ED-6A4A-4A6B-837B-3CA9BE19379A}" destId="{40B91F50-D4E4-4920-88F6-AA7EA2C45376}" srcOrd="2" destOrd="0" presId="urn:microsoft.com/office/officeart/2018/2/layout/IconLabelList"/>
    <dgm:cxn modelId="{3AC9A492-9E88-4956-ACA0-31280A47E8E1}" type="presParOf" srcId="{40B91F50-D4E4-4920-88F6-AA7EA2C45376}" destId="{20DDADF7-FB52-4CBF-A35D-0DECB396BAF4}" srcOrd="0" destOrd="0" presId="urn:microsoft.com/office/officeart/2018/2/layout/IconLabelList"/>
    <dgm:cxn modelId="{FF908C1B-6250-4F00-9BDB-5AC7BC4AEF3E}" type="presParOf" srcId="{40B91F50-D4E4-4920-88F6-AA7EA2C45376}" destId="{309E60F7-6334-4DCE-AD9E-D97B1C57AB85}" srcOrd="1" destOrd="0" presId="urn:microsoft.com/office/officeart/2018/2/layout/IconLabelList"/>
    <dgm:cxn modelId="{3EB528AB-4945-48A4-96C0-DEAEA3CF5BC6}" type="presParOf" srcId="{40B91F50-D4E4-4920-88F6-AA7EA2C45376}" destId="{DA8F0FF8-B7FB-4925-BA78-93C908EBBEF9}" srcOrd="2" destOrd="0" presId="urn:microsoft.com/office/officeart/2018/2/layout/IconLabelList"/>
    <dgm:cxn modelId="{2148D647-F54E-4B9C-A3E7-3C3EE2AA0798}" type="presParOf" srcId="{0442B7ED-6A4A-4A6B-837B-3CA9BE19379A}" destId="{6D6F2AFB-AAAD-4C93-8703-DA3482AD9FC4}" srcOrd="3" destOrd="0" presId="urn:microsoft.com/office/officeart/2018/2/layout/IconLabelList"/>
    <dgm:cxn modelId="{39C370C8-FF7C-4E98-A80B-B1E45BB77CEC}" type="presParOf" srcId="{0442B7ED-6A4A-4A6B-837B-3CA9BE19379A}" destId="{364E08C7-6AE2-4F34-9E8F-020B9D9C276C}" srcOrd="4" destOrd="0" presId="urn:microsoft.com/office/officeart/2018/2/layout/IconLabelList"/>
    <dgm:cxn modelId="{889AAA6F-217D-46D0-9B58-B00FB0E6B97B}" type="presParOf" srcId="{364E08C7-6AE2-4F34-9E8F-020B9D9C276C}" destId="{F72F38FC-66A5-486D-A81A-ECC2C024B4F3}" srcOrd="0" destOrd="0" presId="urn:microsoft.com/office/officeart/2018/2/layout/IconLabelList"/>
    <dgm:cxn modelId="{2686C99E-E74F-4B77-B7A5-B2BE18AA2493}" type="presParOf" srcId="{364E08C7-6AE2-4F34-9E8F-020B9D9C276C}" destId="{A131FE0F-0DD4-4F90-978D-7155C7C6C555}" srcOrd="1" destOrd="0" presId="urn:microsoft.com/office/officeart/2018/2/layout/IconLabelList"/>
    <dgm:cxn modelId="{50CD628C-9A11-42AE-83B9-333C00427085}" type="presParOf" srcId="{364E08C7-6AE2-4F34-9E8F-020B9D9C276C}" destId="{0FCD23DF-B142-40AA-83E9-C0A4576994D2}"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D9E4292-FF70-41CD-A554-D0D959EC20B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3405530-B8CC-425D-966E-04E9913A32EF}">
      <dgm:prSet/>
      <dgm:spPr/>
      <dgm:t>
        <a:bodyPr/>
        <a:lstStyle/>
        <a:p>
          <a:r>
            <a:rPr lang="en-US"/>
            <a:t>Proposal delivers a practical artefact aligned to BCS requirements</a:t>
          </a:r>
        </a:p>
      </dgm:t>
    </dgm:pt>
    <dgm:pt modelId="{0F8CB58B-5202-436C-B4A8-80AFE7E9CDA5}" type="parTrans" cxnId="{60C8E351-03FD-4C55-96D6-679A913C8557}">
      <dgm:prSet/>
      <dgm:spPr/>
      <dgm:t>
        <a:bodyPr/>
        <a:lstStyle/>
        <a:p>
          <a:endParaRPr lang="en-US"/>
        </a:p>
      </dgm:t>
    </dgm:pt>
    <dgm:pt modelId="{B9F3FAA2-E557-44DE-B5A2-B9F56A428CC2}" type="sibTrans" cxnId="{60C8E351-03FD-4C55-96D6-679A913C8557}">
      <dgm:prSet/>
      <dgm:spPr/>
      <dgm:t>
        <a:bodyPr/>
        <a:lstStyle/>
        <a:p>
          <a:endParaRPr lang="en-US"/>
        </a:p>
      </dgm:t>
    </dgm:pt>
    <dgm:pt modelId="{EC2EB202-0F76-4808-AE15-11DE509F8D1A}">
      <dgm:prSet/>
      <dgm:spPr/>
      <dgm:t>
        <a:bodyPr/>
        <a:lstStyle/>
        <a:p>
          <a:r>
            <a:rPr lang="en-US"/>
            <a:t>Design and evaluation address SME needs in niche luxury markets</a:t>
          </a:r>
        </a:p>
      </dgm:t>
    </dgm:pt>
    <dgm:pt modelId="{B020B5DA-D744-4CF9-A019-80230FE28E3D}" type="parTrans" cxnId="{C27476C2-ACCA-455B-B9D8-B20DA0D25EB6}">
      <dgm:prSet/>
      <dgm:spPr/>
      <dgm:t>
        <a:bodyPr/>
        <a:lstStyle/>
        <a:p>
          <a:endParaRPr lang="en-US"/>
        </a:p>
      </dgm:t>
    </dgm:pt>
    <dgm:pt modelId="{2F1D62E8-369F-4994-92BD-B1AC674E4964}" type="sibTrans" cxnId="{C27476C2-ACCA-455B-B9D8-B20DA0D25EB6}">
      <dgm:prSet/>
      <dgm:spPr/>
      <dgm:t>
        <a:bodyPr/>
        <a:lstStyle/>
        <a:p>
          <a:endParaRPr lang="en-US"/>
        </a:p>
      </dgm:t>
    </dgm:pt>
    <dgm:pt modelId="{CEB1FEE5-1B4B-4C12-A770-491428D8A93F}">
      <dgm:prSet/>
      <dgm:spPr/>
      <dgm:t>
        <a:bodyPr/>
        <a:lstStyle/>
        <a:p>
          <a:r>
            <a:rPr lang="en-US"/>
            <a:t>Clear path to ethics-compliant, measurable omnichannel capability</a:t>
          </a:r>
        </a:p>
      </dgm:t>
    </dgm:pt>
    <dgm:pt modelId="{6F77DE42-16D9-461F-A6B4-139AF8AEEF99}" type="parTrans" cxnId="{0B91356A-CD09-400B-82B7-0C8861B94B9D}">
      <dgm:prSet/>
      <dgm:spPr/>
      <dgm:t>
        <a:bodyPr/>
        <a:lstStyle/>
        <a:p>
          <a:endParaRPr lang="en-US"/>
        </a:p>
      </dgm:t>
    </dgm:pt>
    <dgm:pt modelId="{AAD6A782-50E8-46F4-AE92-98657056DF8F}" type="sibTrans" cxnId="{0B91356A-CD09-400B-82B7-0C8861B94B9D}">
      <dgm:prSet/>
      <dgm:spPr/>
      <dgm:t>
        <a:bodyPr/>
        <a:lstStyle/>
        <a:p>
          <a:endParaRPr lang="en-US"/>
        </a:p>
      </dgm:t>
    </dgm:pt>
    <dgm:pt modelId="{8355BC89-491A-4D54-B562-7B7C1203798B}" type="pres">
      <dgm:prSet presAssocID="{FD9E4292-FF70-41CD-A554-D0D959EC20B5}" presName="root" presStyleCnt="0">
        <dgm:presLayoutVars>
          <dgm:dir/>
          <dgm:resizeHandles val="exact"/>
        </dgm:presLayoutVars>
      </dgm:prSet>
      <dgm:spPr/>
    </dgm:pt>
    <dgm:pt modelId="{F339F511-0478-46EF-8AB4-A6AF2CFBA25F}" type="pres">
      <dgm:prSet presAssocID="{53405530-B8CC-425D-966E-04E9913A32EF}" presName="compNode" presStyleCnt="0"/>
      <dgm:spPr/>
    </dgm:pt>
    <dgm:pt modelId="{5D0A6D5F-43C8-40FB-B243-94C2C8C0EA81}" type="pres">
      <dgm:prSet presAssocID="{53405530-B8CC-425D-966E-04E9913A32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C81A2A71-2858-44FE-9C92-A3C5747F84D8}" type="pres">
      <dgm:prSet presAssocID="{53405530-B8CC-425D-966E-04E9913A32EF}" presName="spaceRect" presStyleCnt="0"/>
      <dgm:spPr/>
    </dgm:pt>
    <dgm:pt modelId="{18C3FEDF-43F6-479B-9E1E-BAAA6C068E7E}" type="pres">
      <dgm:prSet presAssocID="{53405530-B8CC-425D-966E-04E9913A32EF}" presName="textRect" presStyleLbl="revTx" presStyleIdx="0" presStyleCnt="3">
        <dgm:presLayoutVars>
          <dgm:chMax val="1"/>
          <dgm:chPref val="1"/>
        </dgm:presLayoutVars>
      </dgm:prSet>
      <dgm:spPr/>
    </dgm:pt>
    <dgm:pt modelId="{B5A6CC56-3706-4E81-8E37-BF536EE1B661}" type="pres">
      <dgm:prSet presAssocID="{B9F3FAA2-E557-44DE-B5A2-B9F56A428CC2}" presName="sibTrans" presStyleCnt="0"/>
      <dgm:spPr/>
    </dgm:pt>
    <dgm:pt modelId="{B5353748-3AFC-4932-9A21-55C4591ACEFB}" type="pres">
      <dgm:prSet presAssocID="{EC2EB202-0F76-4808-AE15-11DE509F8D1A}" presName="compNode" presStyleCnt="0"/>
      <dgm:spPr/>
    </dgm:pt>
    <dgm:pt modelId="{5EC045AF-AB20-4C11-8F14-166A7F33E447}" type="pres">
      <dgm:prSet presAssocID="{EC2EB202-0F76-4808-AE15-11DE509F8D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CECEFECD-4F22-4C79-9C74-087536599A91}" type="pres">
      <dgm:prSet presAssocID="{EC2EB202-0F76-4808-AE15-11DE509F8D1A}" presName="spaceRect" presStyleCnt="0"/>
      <dgm:spPr/>
    </dgm:pt>
    <dgm:pt modelId="{BB31FD2C-C1BE-402B-AACD-AFB92ADCBA5D}" type="pres">
      <dgm:prSet presAssocID="{EC2EB202-0F76-4808-AE15-11DE509F8D1A}" presName="textRect" presStyleLbl="revTx" presStyleIdx="1" presStyleCnt="3">
        <dgm:presLayoutVars>
          <dgm:chMax val="1"/>
          <dgm:chPref val="1"/>
        </dgm:presLayoutVars>
      </dgm:prSet>
      <dgm:spPr/>
    </dgm:pt>
    <dgm:pt modelId="{C4C5B4B4-689B-4397-9731-0E86C8884EFA}" type="pres">
      <dgm:prSet presAssocID="{2F1D62E8-369F-4994-92BD-B1AC674E4964}" presName="sibTrans" presStyleCnt="0"/>
      <dgm:spPr/>
    </dgm:pt>
    <dgm:pt modelId="{49DC60B1-ACD8-4FFD-8C08-BC66138AB185}" type="pres">
      <dgm:prSet presAssocID="{CEB1FEE5-1B4B-4C12-A770-491428D8A93F}" presName="compNode" presStyleCnt="0"/>
      <dgm:spPr/>
    </dgm:pt>
    <dgm:pt modelId="{EFC0E42D-36AB-48B6-98B1-994C6EDEDBFF}" type="pres">
      <dgm:prSet presAssocID="{CEB1FEE5-1B4B-4C12-A770-491428D8A9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3CCCBD0B-1BC7-4FB7-B4A0-F2B6CA423B21}" type="pres">
      <dgm:prSet presAssocID="{CEB1FEE5-1B4B-4C12-A770-491428D8A93F}" presName="spaceRect" presStyleCnt="0"/>
      <dgm:spPr/>
    </dgm:pt>
    <dgm:pt modelId="{E5F71CAE-3D5A-404D-8022-3E4C60FF31ED}" type="pres">
      <dgm:prSet presAssocID="{CEB1FEE5-1B4B-4C12-A770-491428D8A93F}" presName="textRect" presStyleLbl="revTx" presStyleIdx="2" presStyleCnt="3">
        <dgm:presLayoutVars>
          <dgm:chMax val="1"/>
          <dgm:chPref val="1"/>
        </dgm:presLayoutVars>
      </dgm:prSet>
      <dgm:spPr/>
    </dgm:pt>
  </dgm:ptLst>
  <dgm:cxnLst>
    <dgm:cxn modelId="{0D618D3D-4C32-481D-A793-9881B2694B40}" type="presOf" srcId="{FD9E4292-FF70-41CD-A554-D0D959EC20B5}" destId="{8355BC89-491A-4D54-B562-7B7C1203798B}" srcOrd="0" destOrd="0" presId="urn:microsoft.com/office/officeart/2018/2/layout/IconLabelList"/>
    <dgm:cxn modelId="{0B91356A-CD09-400B-82B7-0C8861B94B9D}" srcId="{FD9E4292-FF70-41CD-A554-D0D959EC20B5}" destId="{CEB1FEE5-1B4B-4C12-A770-491428D8A93F}" srcOrd="2" destOrd="0" parTransId="{6F77DE42-16D9-461F-A6B4-139AF8AEEF99}" sibTransId="{AAD6A782-50E8-46F4-AE92-98657056DF8F}"/>
    <dgm:cxn modelId="{60C8E351-03FD-4C55-96D6-679A913C8557}" srcId="{FD9E4292-FF70-41CD-A554-D0D959EC20B5}" destId="{53405530-B8CC-425D-966E-04E9913A32EF}" srcOrd="0" destOrd="0" parTransId="{0F8CB58B-5202-436C-B4A8-80AFE7E9CDA5}" sibTransId="{B9F3FAA2-E557-44DE-B5A2-B9F56A428CC2}"/>
    <dgm:cxn modelId="{22BDE18D-5C6F-4AF6-98C6-6644E063BC3B}" type="presOf" srcId="{CEB1FEE5-1B4B-4C12-A770-491428D8A93F}" destId="{E5F71CAE-3D5A-404D-8022-3E4C60FF31ED}" srcOrd="0" destOrd="0" presId="urn:microsoft.com/office/officeart/2018/2/layout/IconLabelList"/>
    <dgm:cxn modelId="{94F78EB9-B6D5-4A11-9581-E5DF9748302A}" type="presOf" srcId="{53405530-B8CC-425D-966E-04E9913A32EF}" destId="{18C3FEDF-43F6-479B-9E1E-BAAA6C068E7E}" srcOrd="0" destOrd="0" presId="urn:microsoft.com/office/officeart/2018/2/layout/IconLabelList"/>
    <dgm:cxn modelId="{C27476C2-ACCA-455B-B9D8-B20DA0D25EB6}" srcId="{FD9E4292-FF70-41CD-A554-D0D959EC20B5}" destId="{EC2EB202-0F76-4808-AE15-11DE509F8D1A}" srcOrd="1" destOrd="0" parTransId="{B020B5DA-D744-4CF9-A019-80230FE28E3D}" sibTransId="{2F1D62E8-369F-4994-92BD-B1AC674E4964}"/>
    <dgm:cxn modelId="{426AB5CE-5074-45F1-81CB-91414540082D}" type="presOf" srcId="{EC2EB202-0F76-4808-AE15-11DE509F8D1A}" destId="{BB31FD2C-C1BE-402B-AACD-AFB92ADCBA5D}" srcOrd="0" destOrd="0" presId="urn:microsoft.com/office/officeart/2018/2/layout/IconLabelList"/>
    <dgm:cxn modelId="{EC1279D5-9016-4549-B67B-B8D0A2CE67D9}" type="presParOf" srcId="{8355BC89-491A-4D54-B562-7B7C1203798B}" destId="{F339F511-0478-46EF-8AB4-A6AF2CFBA25F}" srcOrd="0" destOrd="0" presId="urn:microsoft.com/office/officeart/2018/2/layout/IconLabelList"/>
    <dgm:cxn modelId="{99BBF37C-C204-40D0-8AF4-CCA72F136C3C}" type="presParOf" srcId="{F339F511-0478-46EF-8AB4-A6AF2CFBA25F}" destId="{5D0A6D5F-43C8-40FB-B243-94C2C8C0EA81}" srcOrd="0" destOrd="0" presId="urn:microsoft.com/office/officeart/2018/2/layout/IconLabelList"/>
    <dgm:cxn modelId="{32BEDAF3-3159-4E44-B4A6-7EB61967FF4F}" type="presParOf" srcId="{F339F511-0478-46EF-8AB4-A6AF2CFBA25F}" destId="{C81A2A71-2858-44FE-9C92-A3C5747F84D8}" srcOrd="1" destOrd="0" presId="urn:microsoft.com/office/officeart/2018/2/layout/IconLabelList"/>
    <dgm:cxn modelId="{41D8AE48-8C68-41D7-ABD1-563F6CFC2A45}" type="presParOf" srcId="{F339F511-0478-46EF-8AB4-A6AF2CFBA25F}" destId="{18C3FEDF-43F6-479B-9E1E-BAAA6C068E7E}" srcOrd="2" destOrd="0" presId="urn:microsoft.com/office/officeart/2018/2/layout/IconLabelList"/>
    <dgm:cxn modelId="{B5E3EC7F-FAF1-4606-8B14-2155C8351D51}" type="presParOf" srcId="{8355BC89-491A-4D54-B562-7B7C1203798B}" destId="{B5A6CC56-3706-4E81-8E37-BF536EE1B661}" srcOrd="1" destOrd="0" presId="urn:microsoft.com/office/officeart/2018/2/layout/IconLabelList"/>
    <dgm:cxn modelId="{281BB4CA-176A-4042-8334-3CEA1DAC2947}" type="presParOf" srcId="{8355BC89-491A-4D54-B562-7B7C1203798B}" destId="{B5353748-3AFC-4932-9A21-55C4591ACEFB}" srcOrd="2" destOrd="0" presId="urn:microsoft.com/office/officeart/2018/2/layout/IconLabelList"/>
    <dgm:cxn modelId="{C358D4C0-74D0-4BE3-95EA-95C22B27B779}" type="presParOf" srcId="{B5353748-3AFC-4932-9A21-55C4591ACEFB}" destId="{5EC045AF-AB20-4C11-8F14-166A7F33E447}" srcOrd="0" destOrd="0" presId="urn:microsoft.com/office/officeart/2018/2/layout/IconLabelList"/>
    <dgm:cxn modelId="{2BFBBF77-9733-4FDE-96E6-83F12C180679}" type="presParOf" srcId="{B5353748-3AFC-4932-9A21-55C4591ACEFB}" destId="{CECEFECD-4F22-4C79-9C74-087536599A91}" srcOrd="1" destOrd="0" presId="urn:microsoft.com/office/officeart/2018/2/layout/IconLabelList"/>
    <dgm:cxn modelId="{1BA8E8F6-5178-4BE7-A6E6-2C0C38382A23}" type="presParOf" srcId="{B5353748-3AFC-4932-9A21-55C4591ACEFB}" destId="{BB31FD2C-C1BE-402B-AACD-AFB92ADCBA5D}" srcOrd="2" destOrd="0" presId="urn:microsoft.com/office/officeart/2018/2/layout/IconLabelList"/>
    <dgm:cxn modelId="{6433A0B9-DE0A-4CA7-B51C-11425981CE2D}" type="presParOf" srcId="{8355BC89-491A-4D54-B562-7B7C1203798B}" destId="{C4C5B4B4-689B-4397-9731-0E86C8884EFA}" srcOrd="3" destOrd="0" presId="urn:microsoft.com/office/officeart/2018/2/layout/IconLabelList"/>
    <dgm:cxn modelId="{B16CFBEE-1C26-43CC-BEF6-DC63D02FF771}" type="presParOf" srcId="{8355BC89-491A-4D54-B562-7B7C1203798B}" destId="{49DC60B1-ACD8-4FFD-8C08-BC66138AB185}" srcOrd="4" destOrd="0" presId="urn:microsoft.com/office/officeart/2018/2/layout/IconLabelList"/>
    <dgm:cxn modelId="{5C65A12A-9C14-4D49-8525-DE682095FC8A}" type="presParOf" srcId="{49DC60B1-ACD8-4FFD-8C08-BC66138AB185}" destId="{EFC0E42D-36AB-48B6-98B1-994C6EDEDBFF}" srcOrd="0" destOrd="0" presId="urn:microsoft.com/office/officeart/2018/2/layout/IconLabelList"/>
    <dgm:cxn modelId="{0316EC9B-043E-4F0C-8D7A-B16E4612C3D8}" type="presParOf" srcId="{49DC60B1-ACD8-4FFD-8C08-BC66138AB185}" destId="{3CCCBD0B-1BC7-4FB7-B4A0-F2B6CA423B21}" srcOrd="1" destOrd="0" presId="urn:microsoft.com/office/officeart/2018/2/layout/IconLabelList"/>
    <dgm:cxn modelId="{FD98BC13-4BC3-4222-B477-229DD5C63CB1}" type="presParOf" srcId="{49DC60B1-ACD8-4FFD-8C08-BC66138AB185}" destId="{E5F71CAE-3D5A-404D-8022-3E4C60FF31ED}"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0FB8A0-4440-47CB-932C-1544EA293B15}" type="doc">
      <dgm:prSet loTypeId="urn:microsoft.com/office/officeart/2018/2/layout/IconCircleList" loCatId="icon" qsTypeId="urn:microsoft.com/office/officeart/2005/8/quickstyle/simple1" qsCatId="simple" csTypeId="urn:microsoft.com/office/officeart/2018/5/colors/Iconchunking_neutralbg_colorful2" csCatId="colorful" phldr="1"/>
      <dgm:spPr/>
      <dgm:t>
        <a:bodyPr/>
        <a:lstStyle/>
        <a:p>
          <a:endParaRPr lang="en-US"/>
        </a:p>
      </dgm:t>
    </dgm:pt>
    <dgm:pt modelId="{D8AF1752-9516-4823-A78B-B186BB3D5020}">
      <dgm:prSet/>
      <dgm:spPr/>
      <dgm:t>
        <a:bodyPr/>
        <a:lstStyle/>
        <a:p>
          <a:r>
            <a:rPr lang="en-US"/>
            <a:t>Aim: Design and evaluate a practical, low-cost omnichannel architecture for SMEs</a:t>
          </a:r>
        </a:p>
      </dgm:t>
    </dgm:pt>
    <dgm:pt modelId="{08356891-2322-4918-9B4D-F93F178D6584}" type="parTrans" cxnId="{AFB6E336-6C15-4BFE-A116-B79D03A70D27}">
      <dgm:prSet/>
      <dgm:spPr/>
      <dgm:t>
        <a:bodyPr/>
        <a:lstStyle/>
        <a:p>
          <a:endParaRPr lang="en-US"/>
        </a:p>
      </dgm:t>
    </dgm:pt>
    <dgm:pt modelId="{99FD1FDF-6680-4C87-9AB0-40D85FFEB963}" type="sibTrans" cxnId="{AFB6E336-6C15-4BFE-A116-B79D03A70D27}">
      <dgm:prSet/>
      <dgm:spPr/>
      <dgm:t>
        <a:bodyPr/>
        <a:lstStyle/>
        <a:p>
          <a:endParaRPr lang="en-US"/>
        </a:p>
      </dgm:t>
    </dgm:pt>
    <dgm:pt modelId="{35F7DB48-0410-485E-9685-95DD2ABE2D4C}">
      <dgm:prSet/>
      <dgm:spPr/>
      <dgm:t>
        <a:bodyPr/>
        <a:lstStyle/>
        <a:p>
          <a:r>
            <a:rPr lang="en-US"/>
            <a:t>Obj1: Specify requirements from literature and stakeholder needs</a:t>
          </a:r>
        </a:p>
      </dgm:t>
    </dgm:pt>
    <dgm:pt modelId="{16EF7EF8-10DF-45D9-B8BF-B98913816D16}" type="parTrans" cxnId="{AE9CFF51-44F9-49C8-B904-57B6BD71DF0E}">
      <dgm:prSet/>
      <dgm:spPr/>
      <dgm:t>
        <a:bodyPr/>
        <a:lstStyle/>
        <a:p>
          <a:endParaRPr lang="en-US"/>
        </a:p>
      </dgm:t>
    </dgm:pt>
    <dgm:pt modelId="{BE59FF1B-3A2C-4731-8999-DD26ED542F78}" type="sibTrans" cxnId="{AE9CFF51-44F9-49C8-B904-57B6BD71DF0E}">
      <dgm:prSet/>
      <dgm:spPr/>
      <dgm:t>
        <a:bodyPr/>
        <a:lstStyle/>
        <a:p>
          <a:endParaRPr lang="en-US"/>
        </a:p>
      </dgm:t>
    </dgm:pt>
    <dgm:pt modelId="{6660D475-4332-4701-B68A-B355439AD4C3}">
      <dgm:prSet/>
      <dgm:spPr/>
      <dgm:t>
        <a:bodyPr/>
        <a:lstStyle/>
        <a:p>
          <a:r>
            <a:rPr lang="en-US"/>
            <a:t>Obj2: Build a proof-of-concept integrating eCommerce, social commerce, content, influencer tracking and inventory</a:t>
          </a:r>
        </a:p>
      </dgm:t>
    </dgm:pt>
    <dgm:pt modelId="{0A1D96DF-C72F-47B6-A5D8-968E5CCD4328}" type="parTrans" cxnId="{79649960-F81C-494C-B2E9-E405EB599B90}">
      <dgm:prSet/>
      <dgm:spPr/>
      <dgm:t>
        <a:bodyPr/>
        <a:lstStyle/>
        <a:p>
          <a:endParaRPr lang="en-US"/>
        </a:p>
      </dgm:t>
    </dgm:pt>
    <dgm:pt modelId="{C57E2C85-D08B-4246-8377-8A172064513C}" type="sibTrans" cxnId="{79649960-F81C-494C-B2E9-E405EB599B90}">
      <dgm:prSet/>
      <dgm:spPr/>
      <dgm:t>
        <a:bodyPr/>
        <a:lstStyle/>
        <a:p>
          <a:endParaRPr lang="en-US"/>
        </a:p>
      </dgm:t>
    </dgm:pt>
    <dgm:pt modelId="{BA43D1F9-CC75-4204-AAE6-75EA4326B709}">
      <dgm:prSet/>
      <dgm:spPr/>
      <dgm:t>
        <a:bodyPr/>
        <a:lstStyle/>
        <a:p>
          <a:r>
            <a:rPr lang="en-US"/>
            <a:t>Obj3: Define metrics (CTR, CVR, CAC, ROAS) and data pipeline</a:t>
          </a:r>
        </a:p>
      </dgm:t>
    </dgm:pt>
    <dgm:pt modelId="{DD2AC260-09B0-4A0A-81C9-8D6B8E671E0F}" type="parTrans" cxnId="{F5B57206-31BC-4274-A612-66D40A734FDA}">
      <dgm:prSet/>
      <dgm:spPr/>
      <dgm:t>
        <a:bodyPr/>
        <a:lstStyle/>
        <a:p>
          <a:endParaRPr lang="en-US"/>
        </a:p>
      </dgm:t>
    </dgm:pt>
    <dgm:pt modelId="{5AB1A4B8-C24E-49DE-99E3-079F1A4BB34C}" type="sibTrans" cxnId="{F5B57206-31BC-4274-A612-66D40A734FDA}">
      <dgm:prSet/>
      <dgm:spPr/>
      <dgm:t>
        <a:bodyPr/>
        <a:lstStyle/>
        <a:p>
          <a:endParaRPr lang="en-US"/>
        </a:p>
      </dgm:t>
    </dgm:pt>
    <dgm:pt modelId="{6CF51DFB-E7DF-43FF-A0AC-7F9149C9347B}">
      <dgm:prSet/>
      <dgm:spPr/>
      <dgm:t>
        <a:bodyPr/>
        <a:lstStyle/>
        <a:p>
          <a:r>
            <a:rPr lang="en-US"/>
            <a:t>Obj4: Evaluate via mixed methods (analytics + user/interview data)</a:t>
          </a:r>
        </a:p>
      </dgm:t>
    </dgm:pt>
    <dgm:pt modelId="{D9AE41B0-B88F-4398-AA07-E5633C22DB7E}" type="parTrans" cxnId="{94C2B054-F7CE-494E-87E1-CBC6C1AF4153}">
      <dgm:prSet/>
      <dgm:spPr/>
      <dgm:t>
        <a:bodyPr/>
        <a:lstStyle/>
        <a:p>
          <a:endParaRPr lang="en-US"/>
        </a:p>
      </dgm:t>
    </dgm:pt>
    <dgm:pt modelId="{53E704D2-58BA-49C5-ACEB-83A8FC8FA10C}" type="sibTrans" cxnId="{94C2B054-F7CE-494E-87E1-CBC6C1AF4153}">
      <dgm:prSet/>
      <dgm:spPr/>
      <dgm:t>
        <a:bodyPr/>
        <a:lstStyle/>
        <a:p>
          <a:endParaRPr lang="en-US"/>
        </a:p>
      </dgm:t>
    </dgm:pt>
    <dgm:pt modelId="{25029814-87AF-4A6E-9C3A-F4822618E4A5}">
      <dgm:prSet/>
      <dgm:spPr/>
      <dgm:t>
        <a:bodyPr/>
        <a:lstStyle/>
        <a:p>
          <a:r>
            <a:rPr lang="en-US"/>
            <a:t>Obj5: Produce guidelines for SMEs in niche luxury markets</a:t>
          </a:r>
        </a:p>
      </dgm:t>
    </dgm:pt>
    <dgm:pt modelId="{49B92ED7-0580-492E-A459-095C08989E78}" type="parTrans" cxnId="{F0D777D3-F2E4-4972-809A-E2740D93785E}">
      <dgm:prSet/>
      <dgm:spPr/>
      <dgm:t>
        <a:bodyPr/>
        <a:lstStyle/>
        <a:p>
          <a:endParaRPr lang="en-US"/>
        </a:p>
      </dgm:t>
    </dgm:pt>
    <dgm:pt modelId="{4FC51C66-1210-4A12-BF5C-5DB4055DC15F}" type="sibTrans" cxnId="{F0D777D3-F2E4-4972-809A-E2740D93785E}">
      <dgm:prSet/>
      <dgm:spPr/>
      <dgm:t>
        <a:bodyPr/>
        <a:lstStyle/>
        <a:p>
          <a:endParaRPr lang="en-US"/>
        </a:p>
      </dgm:t>
    </dgm:pt>
    <dgm:pt modelId="{0C4D14C8-1069-4EF8-8816-561503268FBD}" type="pres">
      <dgm:prSet presAssocID="{8C0FB8A0-4440-47CB-932C-1544EA293B15}" presName="root" presStyleCnt="0">
        <dgm:presLayoutVars>
          <dgm:dir/>
          <dgm:resizeHandles val="exact"/>
        </dgm:presLayoutVars>
      </dgm:prSet>
      <dgm:spPr/>
    </dgm:pt>
    <dgm:pt modelId="{D935A79A-5AB1-44C6-B9F3-0852AE728711}" type="pres">
      <dgm:prSet presAssocID="{8C0FB8A0-4440-47CB-932C-1544EA293B15}" presName="container" presStyleCnt="0">
        <dgm:presLayoutVars>
          <dgm:dir/>
          <dgm:resizeHandles val="exact"/>
        </dgm:presLayoutVars>
      </dgm:prSet>
      <dgm:spPr/>
    </dgm:pt>
    <dgm:pt modelId="{EE9E6858-F557-42A2-9F12-7CA55C382AD8}" type="pres">
      <dgm:prSet presAssocID="{D8AF1752-9516-4823-A78B-B186BB3D5020}" presName="compNode" presStyleCnt="0"/>
      <dgm:spPr/>
    </dgm:pt>
    <dgm:pt modelId="{7D381992-113E-4E59-9F04-8FBF53821B1C}" type="pres">
      <dgm:prSet presAssocID="{D8AF1752-9516-4823-A78B-B186BB3D5020}" presName="iconBgRect" presStyleLbl="bgShp" presStyleIdx="0" presStyleCnt="6"/>
      <dgm:spPr/>
    </dgm:pt>
    <dgm:pt modelId="{1FD36097-870A-41B5-8982-7D2F7400E950}" type="pres">
      <dgm:prSet presAssocID="{D8AF1752-9516-4823-A78B-B186BB3D502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34EEA2B-7D19-4FE8-B68F-C085D9A0429B}" type="pres">
      <dgm:prSet presAssocID="{D8AF1752-9516-4823-A78B-B186BB3D5020}" presName="spaceRect" presStyleCnt="0"/>
      <dgm:spPr/>
    </dgm:pt>
    <dgm:pt modelId="{4CE38D82-AF71-412B-BCC7-208026EE8B57}" type="pres">
      <dgm:prSet presAssocID="{D8AF1752-9516-4823-A78B-B186BB3D5020}" presName="textRect" presStyleLbl="revTx" presStyleIdx="0" presStyleCnt="6">
        <dgm:presLayoutVars>
          <dgm:chMax val="1"/>
          <dgm:chPref val="1"/>
        </dgm:presLayoutVars>
      </dgm:prSet>
      <dgm:spPr/>
    </dgm:pt>
    <dgm:pt modelId="{4F14950A-CE5B-478A-8368-77DD1034590B}" type="pres">
      <dgm:prSet presAssocID="{99FD1FDF-6680-4C87-9AB0-40D85FFEB963}" presName="sibTrans" presStyleLbl="sibTrans2D1" presStyleIdx="0" presStyleCnt="0"/>
      <dgm:spPr/>
    </dgm:pt>
    <dgm:pt modelId="{A1E80E57-ACE3-4F32-9EEE-9E541DDB75E5}" type="pres">
      <dgm:prSet presAssocID="{35F7DB48-0410-485E-9685-95DD2ABE2D4C}" presName="compNode" presStyleCnt="0"/>
      <dgm:spPr/>
    </dgm:pt>
    <dgm:pt modelId="{3A22C9B9-0411-448D-9F80-72D2F27052AC}" type="pres">
      <dgm:prSet presAssocID="{35F7DB48-0410-485E-9685-95DD2ABE2D4C}" presName="iconBgRect" presStyleLbl="bgShp" presStyleIdx="1" presStyleCnt="6"/>
      <dgm:spPr/>
    </dgm:pt>
    <dgm:pt modelId="{371C09F3-56C9-4764-BDE2-EA0DD6F2A954}" type="pres">
      <dgm:prSet presAssocID="{35F7DB48-0410-485E-9685-95DD2ABE2D4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97A706F-5ED3-411A-A013-EC3D90E282A7}" type="pres">
      <dgm:prSet presAssocID="{35F7DB48-0410-485E-9685-95DD2ABE2D4C}" presName="spaceRect" presStyleCnt="0"/>
      <dgm:spPr/>
    </dgm:pt>
    <dgm:pt modelId="{4BFD7C9D-DCD6-40C6-9DD7-6473FBE7E282}" type="pres">
      <dgm:prSet presAssocID="{35F7DB48-0410-485E-9685-95DD2ABE2D4C}" presName="textRect" presStyleLbl="revTx" presStyleIdx="1" presStyleCnt="6">
        <dgm:presLayoutVars>
          <dgm:chMax val="1"/>
          <dgm:chPref val="1"/>
        </dgm:presLayoutVars>
      </dgm:prSet>
      <dgm:spPr/>
    </dgm:pt>
    <dgm:pt modelId="{89400035-8620-4ADB-A176-6E29B2237814}" type="pres">
      <dgm:prSet presAssocID="{BE59FF1B-3A2C-4731-8999-DD26ED542F78}" presName="sibTrans" presStyleLbl="sibTrans2D1" presStyleIdx="0" presStyleCnt="0"/>
      <dgm:spPr/>
    </dgm:pt>
    <dgm:pt modelId="{D7D0D268-2BB9-49FE-955D-6CD143F7201A}" type="pres">
      <dgm:prSet presAssocID="{6660D475-4332-4701-B68A-B355439AD4C3}" presName="compNode" presStyleCnt="0"/>
      <dgm:spPr/>
    </dgm:pt>
    <dgm:pt modelId="{91889C89-5756-4A01-BC3C-0D1AB20BFC5A}" type="pres">
      <dgm:prSet presAssocID="{6660D475-4332-4701-B68A-B355439AD4C3}" presName="iconBgRect" presStyleLbl="bgShp" presStyleIdx="2" presStyleCnt="6"/>
      <dgm:spPr/>
    </dgm:pt>
    <dgm:pt modelId="{97284C8D-0E2A-4846-88C2-892466AAA12A}" type="pres">
      <dgm:prSet presAssocID="{6660D475-4332-4701-B68A-B355439AD4C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FA2F7C42-CD43-4C03-BB23-08160DAE066E}" type="pres">
      <dgm:prSet presAssocID="{6660D475-4332-4701-B68A-B355439AD4C3}" presName="spaceRect" presStyleCnt="0"/>
      <dgm:spPr/>
    </dgm:pt>
    <dgm:pt modelId="{41BC36DA-E403-4F15-948A-D1B95941FF03}" type="pres">
      <dgm:prSet presAssocID="{6660D475-4332-4701-B68A-B355439AD4C3}" presName="textRect" presStyleLbl="revTx" presStyleIdx="2" presStyleCnt="6">
        <dgm:presLayoutVars>
          <dgm:chMax val="1"/>
          <dgm:chPref val="1"/>
        </dgm:presLayoutVars>
      </dgm:prSet>
      <dgm:spPr/>
    </dgm:pt>
    <dgm:pt modelId="{FD9B169E-4E78-4454-93FC-E22CC405FFBD}" type="pres">
      <dgm:prSet presAssocID="{C57E2C85-D08B-4246-8377-8A172064513C}" presName="sibTrans" presStyleLbl="sibTrans2D1" presStyleIdx="0" presStyleCnt="0"/>
      <dgm:spPr/>
    </dgm:pt>
    <dgm:pt modelId="{53841F08-E3D8-45EF-9FE0-3660910CE32A}" type="pres">
      <dgm:prSet presAssocID="{BA43D1F9-CC75-4204-AAE6-75EA4326B709}" presName="compNode" presStyleCnt="0"/>
      <dgm:spPr/>
    </dgm:pt>
    <dgm:pt modelId="{9BA5BD3E-8D49-4927-A45F-2305C731FA09}" type="pres">
      <dgm:prSet presAssocID="{BA43D1F9-CC75-4204-AAE6-75EA4326B709}" presName="iconBgRect" presStyleLbl="bgShp" presStyleIdx="3" presStyleCnt="6"/>
      <dgm:spPr/>
    </dgm:pt>
    <dgm:pt modelId="{728AA44E-6FA6-4785-8DBF-D4C01F3F99ED}" type="pres">
      <dgm:prSet presAssocID="{BA43D1F9-CC75-4204-AAE6-75EA4326B70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9E940B81-76E4-43F9-B247-5E3DD0080FAE}" type="pres">
      <dgm:prSet presAssocID="{BA43D1F9-CC75-4204-AAE6-75EA4326B709}" presName="spaceRect" presStyleCnt="0"/>
      <dgm:spPr/>
    </dgm:pt>
    <dgm:pt modelId="{91E0A688-71D1-4B2B-8F49-0B0EC7C35D57}" type="pres">
      <dgm:prSet presAssocID="{BA43D1F9-CC75-4204-AAE6-75EA4326B709}" presName="textRect" presStyleLbl="revTx" presStyleIdx="3" presStyleCnt="6">
        <dgm:presLayoutVars>
          <dgm:chMax val="1"/>
          <dgm:chPref val="1"/>
        </dgm:presLayoutVars>
      </dgm:prSet>
      <dgm:spPr/>
    </dgm:pt>
    <dgm:pt modelId="{1E729718-4CF9-4999-9EA2-B38025868CAB}" type="pres">
      <dgm:prSet presAssocID="{5AB1A4B8-C24E-49DE-99E3-079F1A4BB34C}" presName="sibTrans" presStyleLbl="sibTrans2D1" presStyleIdx="0" presStyleCnt="0"/>
      <dgm:spPr/>
    </dgm:pt>
    <dgm:pt modelId="{888F242A-D97B-4383-BF9C-70084FFC6C37}" type="pres">
      <dgm:prSet presAssocID="{6CF51DFB-E7DF-43FF-A0AC-7F9149C9347B}" presName="compNode" presStyleCnt="0"/>
      <dgm:spPr/>
    </dgm:pt>
    <dgm:pt modelId="{23F58455-4577-49DB-B095-078AB2FBD7DF}" type="pres">
      <dgm:prSet presAssocID="{6CF51DFB-E7DF-43FF-A0AC-7F9149C9347B}" presName="iconBgRect" presStyleLbl="bgShp" presStyleIdx="4" presStyleCnt="6"/>
      <dgm:spPr/>
    </dgm:pt>
    <dgm:pt modelId="{03558208-7E58-40B3-BF14-91F14CCA5CAB}" type="pres">
      <dgm:prSet presAssocID="{6CF51DFB-E7DF-43FF-A0AC-7F9149C9347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rget Audience"/>
        </a:ext>
      </dgm:extLst>
    </dgm:pt>
    <dgm:pt modelId="{A3FD1844-76C3-476B-85CB-E2A75AC9B758}" type="pres">
      <dgm:prSet presAssocID="{6CF51DFB-E7DF-43FF-A0AC-7F9149C9347B}" presName="spaceRect" presStyleCnt="0"/>
      <dgm:spPr/>
    </dgm:pt>
    <dgm:pt modelId="{620D91F5-A564-4A3D-8F5E-E19BE97015C0}" type="pres">
      <dgm:prSet presAssocID="{6CF51DFB-E7DF-43FF-A0AC-7F9149C9347B}" presName="textRect" presStyleLbl="revTx" presStyleIdx="4" presStyleCnt="6">
        <dgm:presLayoutVars>
          <dgm:chMax val="1"/>
          <dgm:chPref val="1"/>
        </dgm:presLayoutVars>
      </dgm:prSet>
      <dgm:spPr/>
    </dgm:pt>
    <dgm:pt modelId="{1DF0BCCA-79FA-4475-BA85-C803A9CADF3C}" type="pres">
      <dgm:prSet presAssocID="{53E704D2-58BA-49C5-ACEB-83A8FC8FA10C}" presName="sibTrans" presStyleLbl="sibTrans2D1" presStyleIdx="0" presStyleCnt="0"/>
      <dgm:spPr/>
    </dgm:pt>
    <dgm:pt modelId="{F33383C0-708B-4D50-AA0A-2CA4B19BCC5D}" type="pres">
      <dgm:prSet presAssocID="{25029814-87AF-4A6E-9C3A-F4822618E4A5}" presName="compNode" presStyleCnt="0"/>
      <dgm:spPr/>
    </dgm:pt>
    <dgm:pt modelId="{E4EDC705-226F-42E5-9CE0-F5B6883D3AC7}" type="pres">
      <dgm:prSet presAssocID="{25029814-87AF-4A6E-9C3A-F4822618E4A5}" presName="iconBgRect" presStyleLbl="bgShp" presStyleIdx="5" presStyleCnt="6"/>
      <dgm:spPr/>
    </dgm:pt>
    <dgm:pt modelId="{E4678EF2-83A0-41AE-8C4C-D14C30B08817}" type="pres">
      <dgm:prSet presAssocID="{25029814-87AF-4A6E-9C3A-F4822618E4A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dvertising"/>
        </a:ext>
      </dgm:extLst>
    </dgm:pt>
    <dgm:pt modelId="{5F9870F1-EB63-4F14-8FC3-9D594101EE8C}" type="pres">
      <dgm:prSet presAssocID="{25029814-87AF-4A6E-9C3A-F4822618E4A5}" presName="spaceRect" presStyleCnt="0"/>
      <dgm:spPr/>
    </dgm:pt>
    <dgm:pt modelId="{A3E7C4EB-0AE4-4F92-8A93-7E4C6F6AB846}" type="pres">
      <dgm:prSet presAssocID="{25029814-87AF-4A6E-9C3A-F4822618E4A5}" presName="textRect" presStyleLbl="revTx" presStyleIdx="5" presStyleCnt="6">
        <dgm:presLayoutVars>
          <dgm:chMax val="1"/>
          <dgm:chPref val="1"/>
        </dgm:presLayoutVars>
      </dgm:prSet>
      <dgm:spPr/>
    </dgm:pt>
  </dgm:ptLst>
  <dgm:cxnLst>
    <dgm:cxn modelId="{F5B57206-31BC-4274-A612-66D40A734FDA}" srcId="{8C0FB8A0-4440-47CB-932C-1544EA293B15}" destId="{BA43D1F9-CC75-4204-AAE6-75EA4326B709}" srcOrd="3" destOrd="0" parTransId="{DD2AC260-09B0-4A0A-81C9-8D6B8E671E0F}" sibTransId="{5AB1A4B8-C24E-49DE-99E3-079F1A4BB34C}"/>
    <dgm:cxn modelId="{992F291E-D571-487C-AB8E-6B97D81B83B8}" type="presOf" srcId="{99FD1FDF-6680-4C87-9AB0-40D85FFEB963}" destId="{4F14950A-CE5B-478A-8368-77DD1034590B}" srcOrd="0" destOrd="0" presId="urn:microsoft.com/office/officeart/2018/2/layout/IconCircleList"/>
    <dgm:cxn modelId="{AFB6E336-6C15-4BFE-A116-B79D03A70D27}" srcId="{8C0FB8A0-4440-47CB-932C-1544EA293B15}" destId="{D8AF1752-9516-4823-A78B-B186BB3D5020}" srcOrd="0" destOrd="0" parTransId="{08356891-2322-4918-9B4D-F93F178D6584}" sibTransId="{99FD1FDF-6680-4C87-9AB0-40D85FFEB963}"/>
    <dgm:cxn modelId="{79649960-F81C-494C-B2E9-E405EB599B90}" srcId="{8C0FB8A0-4440-47CB-932C-1544EA293B15}" destId="{6660D475-4332-4701-B68A-B355439AD4C3}" srcOrd="2" destOrd="0" parTransId="{0A1D96DF-C72F-47B6-A5D8-968E5CCD4328}" sibTransId="{C57E2C85-D08B-4246-8377-8A172064513C}"/>
    <dgm:cxn modelId="{4964296E-15AB-4E87-9013-48C4161B595C}" type="presOf" srcId="{BE59FF1B-3A2C-4731-8999-DD26ED542F78}" destId="{89400035-8620-4ADB-A176-6E29B2237814}" srcOrd="0" destOrd="0" presId="urn:microsoft.com/office/officeart/2018/2/layout/IconCircleList"/>
    <dgm:cxn modelId="{AE9CFF51-44F9-49C8-B904-57B6BD71DF0E}" srcId="{8C0FB8A0-4440-47CB-932C-1544EA293B15}" destId="{35F7DB48-0410-485E-9685-95DD2ABE2D4C}" srcOrd="1" destOrd="0" parTransId="{16EF7EF8-10DF-45D9-B8BF-B98913816D16}" sibTransId="{BE59FF1B-3A2C-4731-8999-DD26ED542F78}"/>
    <dgm:cxn modelId="{94C2B054-F7CE-494E-87E1-CBC6C1AF4153}" srcId="{8C0FB8A0-4440-47CB-932C-1544EA293B15}" destId="{6CF51DFB-E7DF-43FF-A0AC-7F9149C9347B}" srcOrd="4" destOrd="0" parTransId="{D9AE41B0-B88F-4398-AA07-E5633C22DB7E}" sibTransId="{53E704D2-58BA-49C5-ACEB-83A8FC8FA10C}"/>
    <dgm:cxn modelId="{C28D3C55-E8E3-4FA6-8F9F-9BA302C7D305}" type="presOf" srcId="{D8AF1752-9516-4823-A78B-B186BB3D5020}" destId="{4CE38D82-AF71-412B-BCC7-208026EE8B57}" srcOrd="0" destOrd="0" presId="urn:microsoft.com/office/officeart/2018/2/layout/IconCircleList"/>
    <dgm:cxn modelId="{620D6757-AA86-4DFE-94C6-D62C22B3BDF0}" type="presOf" srcId="{6660D475-4332-4701-B68A-B355439AD4C3}" destId="{41BC36DA-E403-4F15-948A-D1B95941FF03}" srcOrd="0" destOrd="0" presId="urn:microsoft.com/office/officeart/2018/2/layout/IconCircleList"/>
    <dgm:cxn modelId="{4508BBA6-CAC6-4B69-9630-856092B5EE4C}" type="presOf" srcId="{35F7DB48-0410-485E-9685-95DD2ABE2D4C}" destId="{4BFD7C9D-DCD6-40C6-9DD7-6473FBE7E282}" srcOrd="0" destOrd="0" presId="urn:microsoft.com/office/officeart/2018/2/layout/IconCircleList"/>
    <dgm:cxn modelId="{1540D7AD-8702-4FA8-85B9-0AD058383657}" type="presOf" srcId="{53E704D2-58BA-49C5-ACEB-83A8FC8FA10C}" destId="{1DF0BCCA-79FA-4475-BA85-C803A9CADF3C}" srcOrd="0" destOrd="0" presId="urn:microsoft.com/office/officeart/2018/2/layout/IconCircleList"/>
    <dgm:cxn modelId="{D4CE81B6-522C-4C05-9CE8-F601B58EB052}" type="presOf" srcId="{6CF51DFB-E7DF-43FF-A0AC-7F9149C9347B}" destId="{620D91F5-A564-4A3D-8F5E-E19BE97015C0}" srcOrd="0" destOrd="0" presId="urn:microsoft.com/office/officeart/2018/2/layout/IconCircleList"/>
    <dgm:cxn modelId="{4B8FA0BF-CE4F-48BB-9158-8B447D22381B}" type="presOf" srcId="{C57E2C85-D08B-4246-8377-8A172064513C}" destId="{FD9B169E-4E78-4454-93FC-E22CC405FFBD}" srcOrd="0" destOrd="0" presId="urn:microsoft.com/office/officeart/2018/2/layout/IconCircleList"/>
    <dgm:cxn modelId="{2201C7CC-CDEF-4FAE-B075-ECF9EB7A542D}" type="presOf" srcId="{25029814-87AF-4A6E-9C3A-F4822618E4A5}" destId="{A3E7C4EB-0AE4-4F92-8A93-7E4C6F6AB846}" srcOrd="0" destOrd="0" presId="urn:microsoft.com/office/officeart/2018/2/layout/IconCircleList"/>
    <dgm:cxn modelId="{F0D777D3-F2E4-4972-809A-E2740D93785E}" srcId="{8C0FB8A0-4440-47CB-932C-1544EA293B15}" destId="{25029814-87AF-4A6E-9C3A-F4822618E4A5}" srcOrd="5" destOrd="0" parTransId="{49B92ED7-0580-492E-A459-095C08989E78}" sibTransId="{4FC51C66-1210-4A12-BF5C-5DB4055DC15F}"/>
    <dgm:cxn modelId="{AE80E9E6-B019-48A3-B748-ACB6C6DDAF7A}" type="presOf" srcId="{8C0FB8A0-4440-47CB-932C-1544EA293B15}" destId="{0C4D14C8-1069-4EF8-8816-561503268FBD}" srcOrd="0" destOrd="0" presId="urn:microsoft.com/office/officeart/2018/2/layout/IconCircleList"/>
    <dgm:cxn modelId="{8424F0EE-4952-4CE0-BC2A-7B797B3E6C10}" type="presOf" srcId="{5AB1A4B8-C24E-49DE-99E3-079F1A4BB34C}" destId="{1E729718-4CF9-4999-9EA2-B38025868CAB}" srcOrd="0" destOrd="0" presId="urn:microsoft.com/office/officeart/2018/2/layout/IconCircleList"/>
    <dgm:cxn modelId="{284E27F6-0046-4211-B976-0B91FFEA796C}" type="presOf" srcId="{BA43D1F9-CC75-4204-AAE6-75EA4326B709}" destId="{91E0A688-71D1-4B2B-8F49-0B0EC7C35D57}" srcOrd="0" destOrd="0" presId="urn:microsoft.com/office/officeart/2018/2/layout/IconCircleList"/>
    <dgm:cxn modelId="{2FC528D6-150C-4980-9E11-73925CA11865}" type="presParOf" srcId="{0C4D14C8-1069-4EF8-8816-561503268FBD}" destId="{D935A79A-5AB1-44C6-B9F3-0852AE728711}" srcOrd="0" destOrd="0" presId="urn:microsoft.com/office/officeart/2018/2/layout/IconCircleList"/>
    <dgm:cxn modelId="{692A68A1-0788-4C80-A7C0-39492B37BB33}" type="presParOf" srcId="{D935A79A-5AB1-44C6-B9F3-0852AE728711}" destId="{EE9E6858-F557-42A2-9F12-7CA55C382AD8}" srcOrd="0" destOrd="0" presId="urn:microsoft.com/office/officeart/2018/2/layout/IconCircleList"/>
    <dgm:cxn modelId="{3EE10907-4582-4EBD-BB85-BB870A90D951}" type="presParOf" srcId="{EE9E6858-F557-42A2-9F12-7CA55C382AD8}" destId="{7D381992-113E-4E59-9F04-8FBF53821B1C}" srcOrd="0" destOrd="0" presId="urn:microsoft.com/office/officeart/2018/2/layout/IconCircleList"/>
    <dgm:cxn modelId="{F7903AD1-2F4A-4C69-AE83-821C92C6B161}" type="presParOf" srcId="{EE9E6858-F557-42A2-9F12-7CA55C382AD8}" destId="{1FD36097-870A-41B5-8982-7D2F7400E950}" srcOrd="1" destOrd="0" presId="urn:microsoft.com/office/officeart/2018/2/layout/IconCircleList"/>
    <dgm:cxn modelId="{D6E2AA4D-E5DB-4289-ABFF-29D3658FF7FE}" type="presParOf" srcId="{EE9E6858-F557-42A2-9F12-7CA55C382AD8}" destId="{034EEA2B-7D19-4FE8-B68F-C085D9A0429B}" srcOrd="2" destOrd="0" presId="urn:microsoft.com/office/officeart/2018/2/layout/IconCircleList"/>
    <dgm:cxn modelId="{4D7D61B9-87E6-4C19-B577-0A0B8C386BAE}" type="presParOf" srcId="{EE9E6858-F557-42A2-9F12-7CA55C382AD8}" destId="{4CE38D82-AF71-412B-BCC7-208026EE8B57}" srcOrd="3" destOrd="0" presId="urn:microsoft.com/office/officeart/2018/2/layout/IconCircleList"/>
    <dgm:cxn modelId="{5977EF9D-215A-484B-B136-0AEA98609ED3}" type="presParOf" srcId="{D935A79A-5AB1-44C6-B9F3-0852AE728711}" destId="{4F14950A-CE5B-478A-8368-77DD1034590B}" srcOrd="1" destOrd="0" presId="urn:microsoft.com/office/officeart/2018/2/layout/IconCircleList"/>
    <dgm:cxn modelId="{2BBEBD52-94EC-4E95-8278-2B5FA71A7488}" type="presParOf" srcId="{D935A79A-5AB1-44C6-B9F3-0852AE728711}" destId="{A1E80E57-ACE3-4F32-9EEE-9E541DDB75E5}" srcOrd="2" destOrd="0" presId="urn:microsoft.com/office/officeart/2018/2/layout/IconCircleList"/>
    <dgm:cxn modelId="{60C4E69D-BCD8-4E5E-9D5E-92F8047B149A}" type="presParOf" srcId="{A1E80E57-ACE3-4F32-9EEE-9E541DDB75E5}" destId="{3A22C9B9-0411-448D-9F80-72D2F27052AC}" srcOrd="0" destOrd="0" presId="urn:microsoft.com/office/officeart/2018/2/layout/IconCircleList"/>
    <dgm:cxn modelId="{610C4984-2E46-4E58-AB02-DBA00A089C76}" type="presParOf" srcId="{A1E80E57-ACE3-4F32-9EEE-9E541DDB75E5}" destId="{371C09F3-56C9-4764-BDE2-EA0DD6F2A954}" srcOrd="1" destOrd="0" presId="urn:microsoft.com/office/officeart/2018/2/layout/IconCircleList"/>
    <dgm:cxn modelId="{95217736-3034-4843-B00E-2324EC7121FC}" type="presParOf" srcId="{A1E80E57-ACE3-4F32-9EEE-9E541DDB75E5}" destId="{B97A706F-5ED3-411A-A013-EC3D90E282A7}" srcOrd="2" destOrd="0" presId="urn:microsoft.com/office/officeart/2018/2/layout/IconCircleList"/>
    <dgm:cxn modelId="{AD30FAFE-AC80-44BB-B762-9A2EFE71EA39}" type="presParOf" srcId="{A1E80E57-ACE3-4F32-9EEE-9E541DDB75E5}" destId="{4BFD7C9D-DCD6-40C6-9DD7-6473FBE7E282}" srcOrd="3" destOrd="0" presId="urn:microsoft.com/office/officeart/2018/2/layout/IconCircleList"/>
    <dgm:cxn modelId="{77987598-333C-49C7-86AA-7C4F36D986A3}" type="presParOf" srcId="{D935A79A-5AB1-44C6-B9F3-0852AE728711}" destId="{89400035-8620-4ADB-A176-6E29B2237814}" srcOrd="3" destOrd="0" presId="urn:microsoft.com/office/officeart/2018/2/layout/IconCircleList"/>
    <dgm:cxn modelId="{EEBF3D98-B674-42D4-8D04-35C448827080}" type="presParOf" srcId="{D935A79A-5AB1-44C6-B9F3-0852AE728711}" destId="{D7D0D268-2BB9-49FE-955D-6CD143F7201A}" srcOrd="4" destOrd="0" presId="urn:microsoft.com/office/officeart/2018/2/layout/IconCircleList"/>
    <dgm:cxn modelId="{294F2CF2-AC66-40DE-B952-6CD59AC9CAC0}" type="presParOf" srcId="{D7D0D268-2BB9-49FE-955D-6CD143F7201A}" destId="{91889C89-5756-4A01-BC3C-0D1AB20BFC5A}" srcOrd="0" destOrd="0" presId="urn:microsoft.com/office/officeart/2018/2/layout/IconCircleList"/>
    <dgm:cxn modelId="{6AFCD5DA-3B3A-452F-B209-31B049B48793}" type="presParOf" srcId="{D7D0D268-2BB9-49FE-955D-6CD143F7201A}" destId="{97284C8D-0E2A-4846-88C2-892466AAA12A}" srcOrd="1" destOrd="0" presId="urn:microsoft.com/office/officeart/2018/2/layout/IconCircleList"/>
    <dgm:cxn modelId="{6B17A0F2-8227-47EC-BAF2-FD634252A01B}" type="presParOf" srcId="{D7D0D268-2BB9-49FE-955D-6CD143F7201A}" destId="{FA2F7C42-CD43-4C03-BB23-08160DAE066E}" srcOrd="2" destOrd="0" presId="urn:microsoft.com/office/officeart/2018/2/layout/IconCircleList"/>
    <dgm:cxn modelId="{AC392A3B-E13B-4A65-8A5C-C4079357215C}" type="presParOf" srcId="{D7D0D268-2BB9-49FE-955D-6CD143F7201A}" destId="{41BC36DA-E403-4F15-948A-D1B95941FF03}" srcOrd="3" destOrd="0" presId="urn:microsoft.com/office/officeart/2018/2/layout/IconCircleList"/>
    <dgm:cxn modelId="{9498DE05-250B-46C4-8E63-165783D0844D}" type="presParOf" srcId="{D935A79A-5AB1-44C6-B9F3-0852AE728711}" destId="{FD9B169E-4E78-4454-93FC-E22CC405FFBD}" srcOrd="5" destOrd="0" presId="urn:microsoft.com/office/officeart/2018/2/layout/IconCircleList"/>
    <dgm:cxn modelId="{61D15936-14C3-4BFF-A89A-06465BBFFFDE}" type="presParOf" srcId="{D935A79A-5AB1-44C6-B9F3-0852AE728711}" destId="{53841F08-E3D8-45EF-9FE0-3660910CE32A}" srcOrd="6" destOrd="0" presId="urn:microsoft.com/office/officeart/2018/2/layout/IconCircleList"/>
    <dgm:cxn modelId="{FDBC9B66-F9C4-4EC4-8B1E-8B9132BB95D5}" type="presParOf" srcId="{53841F08-E3D8-45EF-9FE0-3660910CE32A}" destId="{9BA5BD3E-8D49-4927-A45F-2305C731FA09}" srcOrd="0" destOrd="0" presId="urn:microsoft.com/office/officeart/2018/2/layout/IconCircleList"/>
    <dgm:cxn modelId="{FB514464-0AF6-4F0B-94D6-3A7D590D6D61}" type="presParOf" srcId="{53841F08-E3D8-45EF-9FE0-3660910CE32A}" destId="{728AA44E-6FA6-4785-8DBF-D4C01F3F99ED}" srcOrd="1" destOrd="0" presId="urn:microsoft.com/office/officeart/2018/2/layout/IconCircleList"/>
    <dgm:cxn modelId="{194F5290-3D68-44F6-AFAA-09C370CAD471}" type="presParOf" srcId="{53841F08-E3D8-45EF-9FE0-3660910CE32A}" destId="{9E940B81-76E4-43F9-B247-5E3DD0080FAE}" srcOrd="2" destOrd="0" presId="urn:microsoft.com/office/officeart/2018/2/layout/IconCircleList"/>
    <dgm:cxn modelId="{4BF6A111-5046-45E8-8613-FB45C8653816}" type="presParOf" srcId="{53841F08-E3D8-45EF-9FE0-3660910CE32A}" destId="{91E0A688-71D1-4B2B-8F49-0B0EC7C35D57}" srcOrd="3" destOrd="0" presId="urn:microsoft.com/office/officeart/2018/2/layout/IconCircleList"/>
    <dgm:cxn modelId="{980C1305-C349-4958-946F-9C071B3DDDDE}" type="presParOf" srcId="{D935A79A-5AB1-44C6-B9F3-0852AE728711}" destId="{1E729718-4CF9-4999-9EA2-B38025868CAB}" srcOrd="7" destOrd="0" presId="urn:microsoft.com/office/officeart/2018/2/layout/IconCircleList"/>
    <dgm:cxn modelId="{8AD85638-EE32-4DA9-9D65-45F78A5619EA}" type="presParOf" srcId="{D935A79A-5AB1-44C6-B9F3-0852AE728711}" destId="{888F242A-D97B-4383-BF9C-70084FFC6C37}" srcOrd="8" destOrd="0" presId="urn:microsoft.com/office/officeart/2018/2/layout/IconCircleList"/>
    <dgm:cxn modelId="{41521311-8CF1-4F5C-A14C-44E6033B7FA7}" type="presParOf" srcId="{888F242A-D97B-4383-BF9C-70084FFC6C37}" destId="{23F58455-4577-49DB-B095-078AB2FBD7DF}" srcOrd="0" destOrd="0" presId="urn:microsoft.com/office/officeart/2018/2/layout/IconCircleList"/>
    <dgm:cxn modelId="{C380DA41-9134-4544-95D6-100CBC770762}" type="presParOf" srcId="{888F242A-D97B-4383-BF9C-70084FFC6C37}" destId="{03558208-7E58-40B3-BF14-91F14CCA5CAB}" srcOrd="1" destOrd="0" presId="urn:microsoft.com/office/officeart/2018/2/layout/IconCircleList"/>
    <dgm:cxn modelId="{07C990DB-DA35-4C2C-AD0D-0D0C209BADDE}" type="presParOf" srcId="{888F242A-D97B-4383-BF9C-70084FFC6C37}" destId="{A3FD1844-76C3-476B-85CB-E2A75AC9B758}" srcOrd="2" destOrd="0" presId="urn:microsoft.com/office/officeart/2018/2/layout/IconCircleList"/>
    <dgm:cxn modelId="{21C89F06-7550-4F97-B24F-3F105272C2D6}" type="presParOf" srcId="{888F242A-D97B-4383-BF9C-70084FFC6C37}" destId="{620D91F5-A564-4A3D-8F5E-E19BE97015C0}" srcOrd="3" destOrd="0" presId="urn:microsoft.com/office/officeart/2018/2/layout/IconCircleList"/>
    <dgm:cxn modelId="{A0E59731-4C4A-4183-ACF4-CFA428F39D19}" type="presParOf" srcId="{D935A79A-5AB1-44C6-B9F3-0852AE728711}" destId="{1DF0BCCA-79FA-4475-BA85-C803A9CADF3C}" srcOrd="9" destOrd="0" presId="urn:microsoft.com/office/officeart/2018/2/layout/IconCircleList"/>
    <dgm:cxn modelId="{C10FAD63-E29B-4619-BDFB-6717A6EA9488}" type="presParOf" srcId="{D935A79A-5AB1-44C6-B9F3-0852AE728711}" destId="{F33383C0-708B-4D50-AA0A-2CA4B19BCC5D}" srcOrd="10" destOrd="0" presId="urn:microsoft.com/office/officeart/2018/2/layout/IconCircleList"/>
    <dgm:cxn modelId="{F8BA7065-B87B-4511-8F72-9110E8BCDCF2}" type="presParOf" srcId="{F33383C0-708B-4D50-AA0A-2CA4B19BCC5D}" destId="{E4EDC705-226F-42E5-9CE0-F5B6883D3AC7}" srcOrd="0" destOrd="0" presId="urn:microsoft.com/office/officeart/2018/2/layout/IconCircleList"/>
    <dgm:cxn modelId="{B2CA120B-EBAE-4CDD-91B1-9ACC1E3E669E}" type="presParOf" srcId="{F33383C0-708B-4D50-AA0A-2CA4B19BCC5D}" destId="{E4678EF2-83A0-41AE-8C4C-D14C30B08817}" srcOrd="1" destOrd="0" presId="urn:microsoft.com/office/officeart/2018/2/layout/IconCircleList"/>
    <dgm:cxn modelId="{7B3A1CF9-A37A-4895-8CA6-7A9795DF917C}" type="presParOf" srcId="{F33383C0-708B-4D50-AA0A-2CA4B19BCC5D}" destId="{5F9870F1-EB63-4F14-8FC3-9D594101EE8C}" srcOrd="2" destOrd="0" presId="urn:microsoft.com/office/officeart/2018/2/layout/IconCircleList"/>
    <dgm:cxn modelId="{E776940F-3FEE-4F4A-AC8F-750BB4340C6B}" type="presParOf" srcId="{F33383C0-708B-4D50-AA0A-2CA4B19BCC5D}" destId="{A3E7C4EB-0AE4-4F92-8A93-7E4C6F6AB846}"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28D57A-2916-4E33-AE9A-36FF446EFE6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68FEAA0-A903-40C8-A221-5ADF2FBCF3C7}">
      <dgm:prSet/>
      <dgm:spPr/>
      <dgm:t>
        <a:bodyPr/>
        <a:lstStyle/>
        <a:p>
          <a:pPr>
            <a:defRPr cap="all"/>
          </a:pPr>
          <a:r>
            <a:rPr lang="en-US"/>
            <a:t>Digital marketing strategies: SEO, social media, influencer partnerships, gamification</a:t>
          </a:r>
        </a:p>
      </dgm:t>
    </dgm:pt>
    <dgm:pt modelId="{46F6C36E-01DA-465A-A1E5-26D050A65AD7}" type="parTrans" cxnId="{BB155586-4583-40DB-8E26-A735B6149EE1}">
      <dgm:prSet/>
      <dgm:spPr/>
      <dgm:t>
        <a:bodyPr/>
        <a:lstStyle/>
        <a:p>
          <a:endParaRPr lang="en-US"/>
        </a:p>
      </dgm:t>
    </dgm:pt>
    <dgm:pt modelId="{76A44472-0155-4BCA-A547-24D2206A3BD2}" type="sibTrans" cxnId="{BB155586-4583-40DB-8E26-A735B6149EE1}">
      <dgm:prSet/>
      <dgm:spPr/>
      <dgm:t>
        <a:bodyPr/>
        <a:lstStyle/>
        <a:p>
          <a:endParaRPr lang="en-US"/>
        </a:p>
      </dgm:t>
    </dgm:pt>
    <dgm:pt modelId="{C4734270-1EA9-4E82-94FB-3FF1E03E1D9D}">
      <dgm:prSet/>
      <dgm:spPr/>
      <dgm:t>
        <a:bodyPr/>
        <a:lstStyle/>
        <a:p>
          <a:pPr>
            <a:defRPr cap="all"/>
          </a:pPr>
          <a:r>
            <a:rPr lang="en-US"/>
            <a:t>Luxury brands’ control vs low-control social platforms</a:t>
          </a:r>
        </a:p>
      </dgm:t>
    </dgm:pt>
    <dgm:pt modelId="{918E397C-98FF-4F32-9B6D-453131F19B18}" type="parTrans" cxnId="{604F56F3-89C7-44F1-9611-CBC26443F53B}">
      <dgm:prSet/>
      <dgm:spPr/>
      <dgm:t>
        <a:bodyPr/>
        <a:lstStyle/>
        <a:p>
          <a:endParaRPr lang="en-US"/>
        </a:p>
      </dgm:t>
    </dgm:pt>
    <dgm:pt modelId="{9775AE79-1860-441B-AA04-70A013E993A6}" type="sibTrans" cxnId="{604F56F3-89C7-44F1-9611-CBC26443F53B}">
      <dgm:prSet/>
      <dgm:spPr/>
      <dgm:t>
        <a:bodyPr/>
        <a:lstStyle/>
        <a:p>
          <a:endParaRPr lang="en-US"/>
        </a:p>
      </dgm:t>
    </dgm:pt>
    <dgm:pt modelId="{235B576F-62E9-4BA4-9EF4-D5D7B080B444}">
      <dgm:prSet/>
      <dgm:spPr/>
      <dgm:t>
        <a:bodyPr/>
        <a:lstStyle/>
        <a:p>
          <a:pPr>
            <a:defRPr cap="all"/>
          </a:pPr>
          <a:r>
            <a:rPr lang="en-US"/>
            <a:t>Omnichannel: synchronised messaging across channels increases conversion</a:t>
          </a:r>
        </a:p>
      </dgm:t>
    </dgm:pt>
    <dgm:pt modelId="{0F7F3A6E-1899-4EFD-92F4-A3440589E894}" type="parTrans" cxnId="{0EA8BE8B-E75A-4B42-8054-AE2E7F3FD6C9}">
      <dgm:prSet/>
      <dgm:spPr/>
      <dgm:t>
        <a:bodyPr/>
        <a:lstStyle/>
        <a:p>
          <a:endParaRPr lang="en-US"/>
        </a:p>
      </dgm:t>
    </dgm:pt>
    <dgm:pt modelId="{1C60E109-676D-467E-A205-0B2D8BB16DE8}" type="sibTrans" cxnId="{0EA8BE8B-E75A-4B42-8054-AE2E7F3FD6C9}">
      <dgm:prSet/>
      <dgm:spPr/>
      <dgm:t>
        <a:bodyPr/>
        <a:lstStyle/>
        <a:p>
          <a:endParaRPr lang="en-US"/>
        </a:p>
      </dgm:t>
    </dgm:pt>
    <dgm:pt modelId="{9100EEFF-151B-48CC-916A-FF9A8174F905}">
      <dgm:prSet/>
      <dgm:spPr/>
      <dgm:t>
        <a:bodyPr/>
        <a:lstStyle/>
        <a:p>
          <a:pPr>
            <a:defRPr cap="all"/>
          </a:pPr>
          <a:r>
            <a:rPr lang="en-US"/>
            <a:t>SME constraints: resources, managerial commitment, tech adaptability</a:t>
          </a:r>
        </a:p>
      </dgm:t>
    </dgm:pt>
    <dgm:pt modelId="{F334F175-3398-4E5F-B155-AA80355F2B6E}" type="parTrans" cxnId="{D3A0F768-0C1D-477B-9A15-AC0D98AFD91E}">
      <dgm:prSet/>
      <dgm:spPr/>
      <dgm:t>
        <a:bodyPr/>
        <a:lstStyle/>
        <a:p>
          <a:endParaRPr lang="en-US"/>
        </a:p>
      </dgm:t>
    </dgm:pt>
    <dgm:pt modelId="{31577FC5-A653-4FA1-AFCE-0719F3887629}" type="sibTrans" cxnId="{D3A0F768-0C1D-477B-9A15-AC0D98AFD91E}">
      <dgm:prSet/>
      <dgm:spPr/>
      <dgm:t>
        <a:bodyPr/>
        <a:lstStyle/>
        <a:p>
          <a:endParaRPr lang="en-US"/>
        </a:p>
      </dgm:t>
    </dgm:pt>
    <dgm:pt modelId="{AF75A091-F88E-49B0-8BC5-AD8C0054DB0C}" type="pres">
      <dgm:prSet presAssocID="{0C28D57A-2916-4E33-AE9A-36FF446EFE68}" presName="root" presStyleCnt="0">
        <dgm:presLayoutVars>
          <dgm:dir/>
          <dgm:resizeHandles val="exact"/>
        </dgm:presLayoutVars>
      </dgm:prSet>
      <dgm:spPr/>
    </dgm:pt>
    <dgm:pt modelId="{6E70E97F-4D6A-4F35-9B09-3F3EB0483573}" type="pres">
      <dgm:prSet presAssocID="{268FEAA0-A903-40C8-A221-5ADF2FBCF3C7}" presName="compNode" presStyleCnt="0"/>
      <dgm:spPr/>
    </dgm:pt>
    <dgm:pt modelId="{7400DE55-1BE6-4352-B2D4-CB94D83CA19A}" type="pres">
      <dgm:prSet presAssocID="{268FEAA0-A903-40C8-A221-5ADF2FBCF3C7}" presName="iconBgRect" presStyleLbl="bgShp" presStyleIdx="0" presStyleCnt="4"/>
      <dgm:spPr>
        <a:prstGeom prst="round2DiagRect">
          <a:avLst>
            <a:gd name="adj1" fmla="val 29727"/>
            <a:gd name="adj2" fmla="val 0"/>
          </a:avLst>
        </a:prstGeom>
      </dgm:spPr>
    </dgm:pt>
    <dgm:pt modelId="{2A5935FA-0A94-485D-9C64-88C6690B2131}" type="pres">
      <dgm:prSet presAssocID="{268FEAA0-A903-40C8-A221-5ADF2FBCF3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709C3010-DBF9-4C43-8AE7-9C2F3FC494CD}" type="pres">
      <dgm:prSet presAssocID="{268FEAA0-A903-40C8-A221-5ADF2FBCF3C7}" presName="spaceRect" presStyleCnt="0"/>
      <dgm:spPr/>
    </dgm:pt>
    <dgm:pt modelId="{DA027178-08A1-4C6D-B077-1641FDAD6FD7}" type="pres">
      <dgm:prSet presAssocID="{268FEAA0-A903-40C8-A221-5ADF2FBCF3C7}" presName="textRect" presStyleLbl="revTx" presStyleIdx="0" presStyleCnt="4">
        <dgm:presLayoutVars>
          <dgm:chMax val="1"/>
          <dgm:chPref val="1"/>
        </dgm:presLayoutVars>
      </dgm:prSet>
      <dgm:spPr/>
    </dgm:pt>
    <dgm:pt modelId="{00D13FC6-81DB-4891-9878-1857D3A9E329}" type="pres">
      <dgm:prSet presAssocID="{76A44472-0155-4BCA-A547-24D2206A3BD2}" presName="sibTrans" presStyleCnt="0"/>
      <dgm:spPr/>
    </dgm:pt>
    <dgm:pt modelId="{ED6AC6BB-E077-44D6-83B2-1423C03A623A}" type="pres">
      <dgm:prSet presAssocID="{C4734270-1EA9-4E82-94FB-3FF1E03E1D9D}" presName="compNode" presStyleCnt="0"/>
      <dgm:spPr/>
    </dgm:pt>
    <dgm:pt modelId="{4EE8CD88-54BF-43E4-84C0-8B4135A3B86C}" type="pres">
      <dgm:prSet presAssocID="{C4734270-1EA9-4E82-94FB-3FF1E03E1D9D}" presName="iconBgRect" presStyleLbl="bgShp" presStyleIdx="1" presStyleCnt="4"/>
      <dgm:spPr>
        <a:prstGeom prst="round2DiagRect">
          <a:avLst>
            <a:gd name="adj1" fmla="val 29727"/>
            <a:gd name="adj2" fmla="val 0"/>
          </a:avLst>
        </a:prstGeom>
      </dgm:spPr>
    </dgm:pt>
    <dgm:pt modelId="{0C489E76-8395-4907-B591-28A8E5BFC614}" type="pres">
      <dgm:prSet presAssocID="{C4734270-1EA9-4E82-94FB-3FF1E03E1D9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ger"/>
        </a:ext>
      </dgm:extLst>
    </dgm:pt>
    <dgm:pt modelId="{1C85C0CE-881C-4719-9DAD-B4A11DD453DB}" type="pres">
      <dgm:prSet presAssocID="{C4734270-1EA9-4E82-94FB-3FF1E03E1D9D}" presName="spaceRect" presStyleCnt="0"/>
      <dgm:spPr/>
    </dgm:pt>
    <dgm:pt modelId="{151F9D07-334E-41E0-AA2C-87B4FCF7BBFE}" type="pres">
      <dgm:prSet presAssocID="{C4734270-1EA9-4E82-94FB-3FF1E03E1D9D}" presName="textRect" presStyleLbl="revTx" presStyleIdx="1" presStyleCnt="4">
        <dgm:presLayoutVars>
          <dgm:chMax val="1"/>
          <dgm:chPref val="1"/>
        </dgm:presLayoutVars>
      </dgm:prSet>
      <dgm:spPr/>
    </dgm:pt>
    <dgm:pt modelId="{7827244C-9CF0-4ED8-9E7E-EFEB0CDBF8BF}" type="pres">
      <dgm:prSet presAssocID="{9775AE79-1860-441B-AA04-70A013E993A6}" presName="sibTrans" presStyleCnt="0"/>
      <dgm:spPr/>
    </dgm:pt>
    <dgm:pt modelId="{9B32131A-880B-4441-8BA6-71BDFB9E32F7}" type="pres">
      <dgm:prSet presAssocID="{235B576F-62E9-4BA4-9EF4-D5D7B080B444}" presName="compNode" presStyleCnt="0"/>
      <dgm:spPr/>
    </dgm:pt>
    <dgm:pt modelId="{8EE7D3D5-1E30-4693-B594-BFEAC0AB9824}" type="pres">
      <dgm:prSet presAssocID="{235B576F-62E9-4BA4-9EF4-D5D7B080B444}" presName="iconBgRect" presStyleLbl="bgShp" presStyleIdx="2" presStyleCnt="4"/>
      <dgm:spPr>
        <a:prstGeom prst="round2DiagRect">
          <a:avLst>
            <a:gd name="adj1" fmla="val 29727"/>
            <a:gd name="adj2" fmla="val 0"/>
          </a:avLst>
        </a:prstGeom>
      </dgm:spPr>
    </dgm:pt>
    <dgm:pt modelId="{13ABA2E8-0EEE-4D72-9A41-5E65010CBBE8}" type="pres">
      <dgm:prSet presAssocID="{235B576F-62E9-4BA4-9EF4-D5D7B080B44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19F25693-400C-47F8-9E5B-6CB0FA1B7142}" type="pres">
      <dgm:prSet presAssocID="{235B576F-62E9-4BA4-9EF4-D5D7B080B444}" presName="spaceRect" presStyleCnt="0"/>
      <dgm:spPr/>
    </dgm:pt>
    <dgm:pt modelId="{0F0CA254-7A4E-4AB9-A118-49DC7E5E62AE}" type="pres">
      <dgm:prSet presAssocID="{235B576F-62E9-4BA4-9EF4-D5D7B080B444}" presName="textRect" presStyleLbl="revTx" presStyleIdx="2" presStyleCnt="4">
        <dgm:presLayoutVars>
          <dgm:chMax val="1"/>
          <dgm:chPref val="1"/>
        </dgm:presLayoutVars>
      </dgm:prSet>
      <dgm:spPr/>
    </dgm:pt>
    <dgm:pt modelId="{7680D66F-8041-400B-BDE1-FE0BCF4BBAD8}" type="pres">
      <dgm:prSet presAssocID="{1C60E109-676D-467E-A205-0B2D8BB16DE8}" presName="sibTrans" presStyleCnt="0"/>
      <dgm:spPr/>
    </dgm:pt>
    <dgm:pt modelId="{591588CB-D174-4C04-B90D-635494B78EEC}" type="pres">
      <dgm:prSet presAssocID="{9100EEFF-151B-48CC-916A-FF9A8174F905}" presName="compNode" presStyleCnt="0"/>
      <dgm:spPr/>
    </dgm:pt>
    <dgm:pt modelId="{BDAE2B14-DCF9-4A37-BDBB-D3A900A247EF}" type="pres">
      <dgm:prSet presAssocID="{9100EEFF-151B-48CC-916A-FF9A8174F905}" presName="iconBgRect" presStyleLbl="bgShp" presStyleIdx="3" presStyleCnt="4"/>
      <dgm:spPr>
        <a:prstGeom prst="round2DiagRect">
          <a:avLst>
            <a:gd name="adj1" fmla="val 29727"/>
            <a:gd name="adj2" fmla="val 0"/>
          </a:avLst>
        </a:prstGeom>
      </dgm:spPr>
    </dgm:pt>
    <dgm:pt modelId="{3F4CCD6F-65B6-454A-85FC-AF9066F68595}" type="pres">
      <dgm:prSet presAssocID="{9100EEFF-151B-48CC-916A-FF9A8174F9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6F804089-C110-456E-8011-CF4FBBB15ECE}" type="pres">
      <dgm:prSet presAssocID="{9100EEFF-151B-48CC-916A-FF9A8174F905}" presName="spaceRect" presStyleCnt="0"/>
      <dgm:spPr/>
    </dgm:pt>
    <dgm:pt modelId="{787F1B40-6329-4F5B-9F58-6E867C896F18}" type="pres">
      <dgm:prSet presAssocID="{9100EEFF-151B-48CC-916A-FF9A8174F905}" presName="textRect" presStyleLbl="revTx" presStyleIdx="3" presStyleCnt="4">
        <dgm:presLayoutVars>
          <dgm:chMax val="1"/>
          <dgm:chPref val="1"/>
        </dgm:presLayoutVars>
      </dgm:prSet>
      <dgm:spPr/>
    </dgm:pt>
  </dgm:ptLst>
  <dgm:cxnLst>
    <dgm:cxn modelId="{5EF91D10-1960-4225-8E54-CD0D47959F63}" type="presOf" srcId="{9100EEFF-151B-48CC-916A-FF9A8174F905}" destId="{787F1B40-6329-4F5B-9F58-6E867C896F18}" srcOrd="0" destOrd="0" presId="urn:microsoft.com/office/officeart/2018/5/layout/IconLeafLabelList"/>
    <dgm:cxn modelId="{D3A0F768-0C1D-477B-9A15-AC0D98AFD91E}" srcId="{0C28D57A-2916-4E33-AE9A-36FF446EFE68}" destId="{9100EEFF-151B-48CC-916A-FF9A8174F905}" srcOrd="3" destOrd="0" parTransId="{F334F175-3398-4E5F-B155-AA80355F2B6E}" sibTransId="{31577FC5-A653-4FA1-AFCE-0719F3887629}"/>
    <dgm:cxn modelId="{BFDE0F4F-5EE2-443B-816A-1A21C08C4760}" type="presOf" srcId="{268FEAA0-A903-40C8-A221-5ADF2FBCF3C7}" destId="{DA027178-08A1-4C6D-B077-1641FDAD6FD7}" srcOrd="0" destOrd="0" presId="urn:microsoft.com/office/officeart/2018/5/layout/IconLeafLabelList"/>
    <dgm:cxn modelId="{BA212E7D-2884-4E01-8A70-0C81D9FA885F}" type="presOf" srcId="{0C28D57A-2916-4E33-AE9A-36FF446EFE68}" destId="{AF75A091-F88E-49B0-8BC5-AD8C0054DB0C}" srcOrd="0" destOrd="0" presId="urn:microsoft.com/office/officeart/2018/5/layout/IconLeafLabelList"/>
    <dgm:cxn modelId="{BB155586-4583-40DB-8E26-A735B6149EE1}" srcId="{0C28D57A-2916-4E33-AE9A-36FF446EFE68}" destId="{268FEAA0-A903-40C8-A221-5ADF2FBCF3C7}" srcOrd="0" destOrd="0" parTransId="{46F6C36E-01DA-465A-A1E5-26D050A65AD7}" sibTransId="{76A44472-0155-4BCA-A547-24D2206A3BD2}"/>
    <dgm:cxn modelId="{0EA8BE8B-E75A-4B42-8054-AE2E7F3FD6C9}" srcId="{0C28D57A-2916-4E33-AE9A-36FF446EFE68}" destId="{235B576F-62E9-4BA4-9EF4-D5D7B080B444}" srcOrd="2" destOrd="0" parTransId="{0F7F3A6E-1899-4EFD-92F4-A3440589E894}" sibTransId="{1C60E109-676D-467E-A205-0B2D8BB16DE8}"/>
    <dgm:cxn modelId="{1591B2B4-5347-4400-95D4-025C675C44EA}" type="presOf" srcId="{235B576F-62E9-4BA4-9EF4-D5D7B080B444}" destId="{0F0CA254-7A4E-4AB9-A118-49DC7E5E62AE}" srcOrd="0" destOrd="0" presId="urn:microsoft.com/office/officeart/2018/5/layout/IconLeafLabelList"/>
    <dgm:cxn modelId="{DBAF99E7-C47F-4C4B-AF30-8AA2BF90E148}" type="presOf" srcId="{C4734270-1EA9-4E82-94FB-3FF1E03E1D9D}" destId="{151F9D07-334E-41E0-AA2C-87B4FCF7BBFE}" srcOrd="0" destOrd="0" presId="urn:microsoft.com/office/officeart/2018/5/layout/IconLeafLabelList"/>
    <dgm:cxn modelId="{604F56F3-89C7-44F1-9611-CBC26443F53B}" srcId="{0C28D57A-2916-4E33-AE9A-36FF446EFE68}" destId="{C4734270-1EA9-4E82-94FB-3FF1E03E1D9D}" srcOrd="1" destOrd="0" parTransId="{918E397C-98FF-4F32-9B6D-453131F19B18}" sibTransId="{9775AE79-1860-441B-AA04-70A013E993A6}"/>
    <dgm:cxn modelId="{75DD0906-D468-496E-BF2B-DBF3E277DF27}" type="presParOf" srcId="{AF75A091-F88E-49B0-8BC5-AD8C0054DB0C}" destId="{6E70E97F-4D6A-4F35-9B09-3F3EB0483573}" srcOrd="0" destOrd="0" presId="urn:microsoft.com/office/officeart/2018/5/layout/IconLeafLabelList"/>
    <dgm:cxn modelId="{6E11AD20-2EE2-4C3D-913D-88D6423CDFB7}" type="presParOf" srcId="{6E70E97F-4D6A-4F35-9B09-3F3EB0483573}" destId="{7400DE55-1BE6-4352-B2D4-CB94D83CA19A}" srcOrd="0" destOrd="0" presId="urn:microsoft.com/office/officeart/2018/5/layout/IconLeafLabelList"/>
    <dgm:cxn modelId="{6BD703DD-D4B4-414E-B1B4-4A59CAE205C7}" type="presParOf" srcId="{6E70E97F-4D6A-4F35-9B09-3F3EB0483573}" destId="{2A5935FA-0A94-485D-9C64-88C6690B2131}" srcOrd="1" destOrd="0" presId="urn:microsoft.com/office/officeart/2018/5/layout/IconLeafLabelList"/>
    <dgm:cxn modelId="{800D7C08-11AB-430C-9C44-2D2830DC76D3}" type="presParOf" srcId="{6E70E97F-4D6A-4F35-9B09-3F3EB0483573}" destId="{709C3010-DBF9-4C43-8AE7-9C2F3FC494CD}" srcOrd="2" destOrd="0" presId="urn:microsoft.com/office/officeart/2018/5/layout/IconLeafLabelList"/>
    <dgm:cxn modelId="{805D1BD3-5751-41F8-9981-C0FE5D6EE578}" type="presParOf" srcId="{6E70E97F-4D6A-4F35-9B09-3F3EB0483573}" destId="{DA027178-08A1-4C6D-B077-1641FDAD6FD7}" srcOrd="3" destOrd="0" presId="urn:microsoft.com/office/officeart/2018/5/layout/IconLeafLabelList"/>
    <dgm:cxn modelId="{5F494813-C2C0-46E3-BFB4-460D867FB578}" type="presParOf" srcId="{AF75A091-F88E-49B0-8BC5-AD8C0054DB0C}" destId="{00D13FC6-81DB-4891-9878-1857D3A9E329}" srcOrd="1" destOrd="0" presId="urn:microsoft.com/office/officeart/2018/5/layout/IconLeafLabelList"/>
    <dgm:cxn modelId="{CC82B16D-DD3A-4754-923C-F31FE171556B}" type="presParOf" srcId="{AF75A091-F88E-49B0-8BC5-AD8C0054DB0C}" destId="{ED6AC6BB-E077-44D6-83B2-1423C03A623A}" srcOrd="2" destOrd="0" presId="urn:microsoft.com/office/officeart/2018/5/layout/IconLeafLabelList"/>
    <dgm:cxn modelId="{6BDDC60B-C363-46AE-BCB9-59C1B300511B}" type="presParOf" srcId="{ED6AC6BB-E077-44D6-83B2-1423C03A623A}" destId="{4EE8CD88-54BF-43E4-84C0-8B4135A3B86C}" srcOrd="0" destOrd="0" presId="urn:microsoft.com/office/officeart/2018/5/layout/IconLeafLabelList"/>
    <dgm:cxn modelId="{921C551D-716B-41DE-8A89-9C32BF7DDE2D}" type="presParOf" srcId="{ED6AC6BB-E077-44D6-83B2-1423C03A623A}" destId="{0C489E76-8395-4907-B591-28A8E5BFC614}" srcOrd="1" destOrd="0" presId="urn:microsoft.com/office/officeart/2018/5/layout/IconLeafLabelList"/>
    <dgm:cxn modelId="{B5013D6D-5CC0-4E2E-A8FA-88F3EF42DE8A}" type="presParOf" srcId="{ED6AC6BB-E077-44D6-83B2-1423C03A623A}" destId="{1C85C0CE-881C-4719-9DAD-B4A11DD453DB}" srcOrd="2" destOrd="0" presId="urn:microsoft.com/office/officeart/2018/5/layout/IconLeafLabelList"/>
    <dgm:cxn modelId="{F3C32F5E-96D5-4E78-B179-AF9E32E230B3}" type="presParOf" srcId="{ED6AC6BB-E077-44D6-83B2-1423C03A623A}" destId="{151F9D07-334E-41E0-AA2C-87B4FCF7BBFE}" srcOrd="3" destOrd="0" presId="urn:microsoft.com/office/officeart/2018/5/layout/IconLeafLabelList"/>
    <dgm:cxn modelId="{DAD0AF72-C17A-424B-8430-86AE28AF18F5}" type="presParOf" srcId="{AF75A091-F88E-49B0-8BC5-AD8C0054DB0C}" destId="{7827244C-9CF0-4ED8-9E7E-EFEB0CDBF8BF}" srcOrd="3" destOrd="0" presId="urn:microsoft.com/office/officeart/2018/5/layout/IconLeafLabelList"/>
    <dgm:cxn modelId="{E713FAEF-12D2-4E0B-9F74-B0A8E12E24A5}" type="presParOf" srcId="{AF75A091-F88E-49B0-8BC5-AD8C0054DB0C}" destId="{9B32131A-880B-4441-8BA6-71BDFB9E32F7}" srcOrd="4" destOrd="0" presId="urn:microsoft.com/office/officeart/2018/5/layout/IconLeafLabelList"/>
    <dgm:cxn modelId="{A411697B-5C3B-48C7-A74F-16AC5BE8AB40}" type="presParOf" srcId="{9B32131A-880B-4441-8BA6-71BDFB9E32F7}" destId="{8EE7D3D5-1E30-4693-B594-BFEAC0AB9824}" srcOrd="0" destOrd="0" presId="urn:microsoft.com/office/officeart/2018/5/layout/IconLeafLabelList"/>
    <dgm:cxn modelId="{771304BA-7E25-4BA7-8ACD-719F82E32FCC}" type="presParOf" srcId="{9B32131A-880B-4441-8BA6-71BDFB9E32F7}" destId="{13ABA2E8-0EEE-4D72-9A41-5E65010CBBE8}" srcOrd="1" destOrd="0" presId="urn:microsoft.com/office/officeart/2018/5/layout/IconLeafLabelList"/>
    <dgm:cxn modelId="{87D975C4-121D-43CB-9562-681B43630366}" type="presParOf" srcId="{9B32131A-880B-4441-8BA6-71BDFB9E32F7}" destId="{19F25693-400C-47F8-9E5B-6CB0FA1B7142}" srcOrd="2" destOrd="0" presId="urn:microsoft.com/office/officeart/2018/5/layout/IconLeafLabelList"/>
    <dgm:cxn modelId="{CC541848-1FFB-4ACC-8EF7-741652103EC5}" type="presParOf" srcId="{9B32131A-880B-4441-8BA6-71BDFB9E32F7}" destId="{0F0CA254-7A4E-4AB9-A118-49DC7E5E62AE}" srcOrd="3" destOrd="0" presId="urn:microsoft.com/office/officeart/2018/5/layout/IconLeafLabelList"/>
    <dgm:cxn modelId="{E1DED69E-DE09-40A4-BFBB-28F03DECB3FC}" type="presParOf" srcId="{AF75A091-F88E-49B0-8BC5-AD8C0054DB0C}" destId="{7680D66F-8041-400B-BDE1-FE0BCF4BBAD8}" srcOrd="5" destOrd="0" presId="urn:microsoft.com/office/officeart/2018/5/layout/IconLeafLabelList"/>
    <dgm:cxn modelId="{6B0080AF-B407-4F5A-8583-525E55E91478}" type="presParOf" srcId="{AF75A091-F88E-49B0-8BC5-AD8C0054DB0C}" destId="{591588CB-D174-4C04-B90D-635494B78EEC}" srcOrd="6" destOrd="0" presId="urn:microsoft.com/office/officeart/2018/5/layout/IconLeafLabelList"/>
    <dgm:cxn modelId="{53ECED6A-16C4-412B-9FF0-11CB994047D7}" type="presParOf" srcId="{591588CB-D174-4C04-B90D-635494B78EEC}" destId="{BDAE2B14-DCF9-4A37-BDBB-D3A900A247EF}" srcOrd="0" destOrd="0" presId="urn:microsoft.com/office/officeart/2018/5/layout/IconLeafLabelList"/>
    <dgm:cxn modelId="{DF59B3F5-C50B-44FF-9545-D0A2821913F6}" type="presParOf" srcId="{591588CB-D174-4C04-B90D-635494B78EEC}" destId="{3F4CCD6F-65B6-454A-85FC-AF9066F68595}" srcOrd="1" destOrd="0" presId="urn:microsoft.com/office/officeart/2018/5/layout/IconLeafLabelList"/>
    <dgm:cxn modelId="{6803C923-2CA5-47AB-B34A-6924188F61CD}" type="presParOf" srcId="{591588CB-D174-4C04-B90D-635494B78EEC}" destId="{6F804089-C110-456E-8011-CF4FBBB15ECE}" srcOrd="2" destOrd="0" presId="urn:microsoft.com/office/officeart/2018/5/layout/IconLeafLabelList"/>
    <dgm:cxn modelId="{B3B716CC-D13B-40BE-A6A5-ECE30A822C09}" type="presParOf" srcId="{591588CB-D174-4C04-B90D-635494B78EEC}" destId="{787F1B40-6329-4F5B-9F58-6E867C896F18}"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BB8DF1-5AC9-4D54-9938-FD94021F580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BFD3B80-7AF2-4421-A013-D3A41F908EA2}">
      <dgm:prSet/>
      <dgm:spPr/>
      <dgm:t>
        <a:bodyPr/>
        <a:lstStyle/>
        <a:p>
          <a:pPr>
            <a:lnSpc>
              <a:spcPct val="100000"/>
            </a:lnSpc>
          </a:pPr>
          <a:r>
            <a:rPr lang="en-US" dirty="0"/>
            <a:t>Core: eCommerce (mocked Shopify) + content blog</a:t>
          </a:r>
        </a:p>
      </dgm:t>
    </dgm:pt>
    <dgm:pt modelId="{9A7A2FD5-BDAD-4372-9E2A-B7A57890A5A4}" type="parTrans" cxnId="{DA919884-8C1B-4AF0-9812-C7510BC4478D}">
      <dgm:prSet/>
      <dgm:spPr/>
      <dgm:t>
        <a:bodyPr/>
        <a:lstStyle/>
        <a:p>
          <a:endParaRPr lang="en-US"/>
        </a:p>
      </dgm:t>
    </dgm:pt>
    <dgm:pt modelId="{F03A9E26-C0C3-4889-8467-84EA52970352}" type="sibTrans" cxnId="{DA919884-8C1B-4AF0-9812-C7510BC4478D}">
      <dgm:prSet/>
      <dgm:spPr/>
      <dgm:t>
        <a:bodyPr/>
        <a:lstStyle/>
        <a:p>
          <a:pPr>
            <a:lnSpc>
              <a:spcPct val="100000"/>
            </a:lnSpc>
          </a:pPr>
          <a:endParaRPr lang="en-US"/>
        </a:p>
      </dgm:t>
    </dgm:pt>
    <dgm:pt modelId="{43F39D30-D338-4C4A-B473-20FC1FFDD56E}">
      <dgm:prSet/>
      <dgm:spPr/>
      <dgm:t>
        <a:bodyPr/>
        <a:lstStyle/>
        <a:p>
          <a:pPr>
            <a:lnSpc>
              <a:spcPct val="100000"/>
            </a:lnSpc>
          </a:pPr>
          <a:r>
            <a:rPr lang="en-US"/>
            <a:t>Social commerce connectors: Instagram/Facebook Shops (sandbox/mocked)</a:t>
          </a:r>
        </a:p>
      </dgm:t>
    </dgm:pt>
    <dgm:pt modelId="{37FB63E3-08C1-45BB-AF39-8A5D80B36153}" type="parTrans" cxnId="{D9B335F9-E8E8-4D3F-A85B-0887149C8586}">
      <dgm:prSet/>
      <dgm:spPr/>
      <dgm:t>
        <a:bodyPr/>
        <a:lstStyle/>
        <a:p>
          <a:endParaRPr lang="en-US"/>
        </a:p>
      </dgm:t>
    </dgm:pt>
    <dgm:pt modelId="{321E14B3-B932-4638-9994-DDEE1CD8CB3B}" type="sibTrans" cxnId="{D9B335F9-E8E8-4D3F-A85B-0887149C8586}">
      <dgm:prSet/>
      <dgm:spPr/>
      <dgm:t>
        <a:bodyPr/>
        <a:lstStyle/>
        <a:p>
          <a:pPr>
            <a:lnSpc>
              <a:spcPct val="100000"/>
            </a:lnSpc>
          </a:pPr>
          <a:endParaRPr lang="en-US"/>
        </a:p>
      </dgm:t>
    </dgm:pt>
    <dgm:pt modelId="{E926B292-10BB-418B-9C7B-700CECBE7FFA}">
      <dgm:prSet/>
      <dgm:spPr/>
      <dgm:t>
        <a:bodyPr/>
        <a:lstStyle/>
        <a:p>
          <a:pPr>
            <a:lnSpc>
              <a:spcPct val="100000"/>
            </a:lnSpc>
          </a:pPr>
          <a:r>
            <a:rPr lang="en-US"/>
            <a:t>Influencer campaign tracking &amp; UTM tagging</a:t>
          </a:r>
        </a:p>
      </dgm:t>
    </dgm:pt>
    <dgm:pt modelId="{EFDEC0DC-9551-4F5A-9513-87593C90AC6C}" type="parTrans" cxnId="{FA1EA27E-B8E0-4088-9C4B-913E1EA0A9B0}">
      <dgm:prSet/>
      <dgm:spPr/>
      <dgm:t>
        <a:bodyPr/>
        <a:lstStyle/>
        <a:p>
          <a:endParaRPr lang="en-US"/>
        </a:p>
      </dgm:t>
    </dgm:pt>
    <dgm:pt modelId="{989DDFB6-39D0-441C-A9A4-8CDFE76EC8FF}" type="sibTrans" cxnId="{FA1EA27E-B8E0-4088-9C4B-913E1EA0A9B0}">
      <dgm:prSet/>
      <dgm:spPr/>
      <dgm:t>
        <a:bodyPr/>
        <a:lstStyle/>
        <a:p>
          <a:pPr>
            <a:lnSpc>
              <a:spcPct val="100000"/>
            </a:lnSpc>
          </a:pPr>
          <a:endParaRPr lang="en-US"/>
        </a:p>
      </dgm:t>
    </dgm:pt>
    <dgm:pt modelId="{3C2B939F-3718-44A1-B8F3-5C3E50C91EF5}">
      <dgm:prSet/>
      <dgm:spPr/>
      <dgm:t>
        <a:bodyPr/>
        <a:lstStyle/>
        <a:p>
          <a:pPr>
            <a:lnSpc>
              <a:spcPct val="100000"/>
            </a:lnSpc>
          </a:pPr>
          <a:r>
            <a:rPr lang="en-US"/>
            <a:t>Unified inventory management and order sync</a:t>
          </a:r>
        </a:p>
      </dgm:t>
    </dgm:pt>
    <dgm:pt modelId="{F31F8158-DBF6-4A02-AB63-117D14AB00BF}" type="parTrans" cxnId="{2FCC71E0-29E1-43B2-ACB3-B4A6D01E803E}">
      <dgm:prSet/>
      <dgm:spPr/>
      <dgm:t>
        <a:bodyPr/>
        <a:lstStyle/>
        <a:p>
          <a:endParaRPr lang="en-US"/>
        </a:p>
      </dgm:t>
    </dgm:pt>
    <dgm:pt modelId="{82D51DAB-B438-44AB-8C05-D746EB31A566}" type="sibTrans" cxnId="{2FCC71E0-29E1-43B2-ACB3-B4A6D01E803E}">
      <dgm:prSet/>
      <dgm:spPr/>
      <dgm:t>
        <a:bodyPr/>
        <a:lstStyle/>
        <a:p>
          <a:pPr>
            <a:lnSpc>
              <a:spcPct val="100000"/>
            </a:lnSpc>
          </a:pPr>
          <a:endParaRPr lang="en-US"/>
        </a:p>
      </dgm:t>
    </dgm:pt>
    <dgm:pt modelId="{7D6F8826-9A3D-45D7-8199-F8CF7E88EB3C}">
      <dgm:prSet/>
      <dgm:spPr/>
      <dgm:t>
        <a:bodyPr/>
        <a:lstStyle/>
        <a:p>
          <a:pPr>
            <a:lnSpc>
              <a:spcPct val="100000"/>
            </a:lnSpc>
          </a:pPr>
          <a:r>
            <a:rPr lang="en-US"/>
            <a:t>Data pipeline: GA4-like events, CTR/CVR metrics; dashboard</a:t>
          </a:r>
        </a:p>
      </dgm:t>
    </dgm:pt>
    <dgm:pt modelId="{4966EB5E-3B4A-4FB3-BA62-FEC7E7DAACFB}" type="parTrans" cxnId="{1D903440-BAF6-4D7C-AA7E-9C90108D489A}">
      <dgm:prSet/>
      <dgm:spPr/>
      <dgm:t>
        <a:bodyPr/>
        <a:lstStyle/>
        <a:p>
          <a:endParaRPr lang="en-US"/>
        </a:p>
      </dgm:t>
    </dgm:pt>
    <dgm:pt modelId="{F10EDFCE-581E-4736-9361-3E37E5A0FA7E}" type="sibTrans" cxnId="{1D903440-BAF6-4D7C-AA7E-9C90108D489A}">
      <dgm:prSet/>
      <dgm:spPr/>
      <dgm:t>
        <a:bodyPr/>
        <a:lstStyle/>
        <a:p>
          <a:endParaRPr lang="en-US"/>
        </a:p>
      </dgm:t>
    </dgm:pt>
    <dgm:pt modelId="{B23C8DA9-4262-4424-A956-9CD4F706E0C8}" type="pres">
      <dgm:prSet presAssocID="{0BBB8DF1-5AC9-4D54-9938-FD94021F5800}" presName="root" presStyleCnt="0">
        <dgm:presLayoutVars>
          <dgm:dir/>
          <dgm:resizeHandles val="exact"/>
        </dgm:presLayoutVars>
      </dgm:prSet>
      <dgm:spPr/>
    </dgm:pt>
    <dgm:pt modelId="{D0D76B58-2ED9-4C33-9D16-2B8A08D899D6}" type="pres">
      <dgm:prSet presAssocID="{0BBB8DF1-5AC9-4D54-9938-FD94021F5800}" presName="container" presStyleCnt="0">
        <dgm:presLayoutVars>
          <dgm:dir/>
          <dgm:resizeHandles val="exact"/>
        </dgm:presLayoutVars>
      </dgm:prSet>
      <dgm:spPr/>
    </dgm:pt>
    <dgm:pt modelId="{091FB565-0AAA-4ACA-B534-7135A764F9B0}" type="pres">
      <dgm:prSet presAssocID="{3BFD3B80-7AF2-4421-A013-D3A41F908EA2}" presName="compNode" presStyleCnt="0"/>
      <dgm:spPr/>
    </dgm:pt>
    <dgm:pt modelId="{90DEEF18-3103-4CC0-8E3F-EC823E6C0D36}" type="pres">
      <dgm:prSet presAssocID="{3BFD3B80-7AF2-4421-A013-D3A41F908EA2}" presName="iconBgRect" presStyleLbl="bgShp" presStyleIdx="0" presStyleCnt="5"/>
      <dgm:spPr/>
    </dgm:pt>
    <dgm:pt modelId="{08A7B4F1-4637-4C86-B59A-AD8643D5E867}" type="pres">
      <dgm:prSet presAssocID="{3BFD3B80-7AF2-4421-A013-D3A41F908EA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0E10173B-DA4F-4477-A3F0-9A89C2C527CA}" type="pres">
      <dgm:prSet presAssocID="{3BFD3B80-7AF2-4421-A013-D3A41F908EA2}" presName="spaceRect" presStyleCnt="0"/>
      <dgm:spPr/>
    </dgm:pt>
    <dgm:pt modelId="{2334D564-85E1-4263-B245-EA9DDFF250F0}" type="pres">
      <dgm:prSet presAssocID="{3BFD3B80-7AF2-4421-A013-D3A41F908EA2}" presName="textRect" presStyleLbl="revTx" presStyleIdx="0" presStyleCnt="5">
        <dgm:presLayoutVars>
          <dgm:chMax val="1"/>
          <dgm:chPref val="1"/>
        </dgm:presLayoutVars>
      </dgm:prSet>
      <dgm:spPr/>
    </dgm:pt>
    <dgm:pt modelId="{8DE8170D-7843-4E8E-B1C9-076587B13758}" type="pres">
      <dgm:prSet presAssocID="{F03A9E26-C0C3-4889-8467-84EA52970352}" presName="sibTrans" presStyleLbl="sibTrans2D1" presStyleIdx="0" presStyleCnt="0"/>
      <dgm:spPr/>
    </dgm:pt>
    <dgm:pt modelId="{AAF82B60-0E71-4C95-BC0C-A4D38ABEC6B8}" type="pres">
      <dgm:prSet presAssocID="{43F39D30-D338-4C4A-B473-20FC1FFDD56E}" presName="compNode" presStyleCnt="0"/>
      <dgm:spPr/>
    </dgm:pt>
    <dgm:pt modelId="{001A4594-305B-4158-9CCE-071E9A0502E2}" type="pres">
      <dgm:prSet presAssocID="{43F39D30-D338-4C4A-B473-20FC1FFDD56E}" presName="iconBgRect" presStyleLbl="bgShp" presStyleIdx="1" presStyleCnt="5"/>
      <dgm:spPr/>
    </dgm:pt>
    <dgm:pt modelId="{5C8F951C-4E6D-4EB4-8C7C-7CADF4FDD280}" type="pres">
      <dgm:prSet presAssocID="{43F39D30-D338-4C4A-B473-20FC1FFDD5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cket and shovel"/>
        </a:ext>
      </dgm:extLst>
    </dgm:pt>
    <dgm:pt modelId="{1E6934E5-57EF-4B03-8DB1-B66F75EE1E26}" type="pres">
      <dgm:prSet presAssocID="{43F39D30-D338-4C4A-B473-20FC1FFDD56E}" presName="spaceRect" presStyleCnt="0"/>
      <dgm:spPr/>
    </dgm:pt>
    <dgm:pt modelId="{02FAFECA-99E2-4ACB-B167-15096815F82D}" type="pres">
      <dgm:prSet presAssocID="{43F39D30-D338-4C4A-B473-20FC1FFDD56E}" presName="textRect" presStyleLbl="revTx" presStyleIdx="1" presStyleCnt="5">
        <dgm:presLayoutVars>
          <dgm:chMax val="1"/>
          <dgm:chPref val="1"/>
        </dgm:presLayoutVars>
      </dgm:prSet>
      <dgm:spPr/>
    </dgm:pt>
    <dgm:pt modelId="{A1C927ED-890C-4305-A7E1-7B6019312CCA}" type="pres">
      <dgm:prSet presAssocID="{321E14B3-B932-4638-9994-DDEE1CD8CB3B}" presName="sibTrans" presStyleLbl="sibTrans2D1" presStyleIdx="0" presStyleCnt="0"/>
      <dgm:spPr/>
    </dgm:pt>
    <dgm:pt modelId="{56A9E5D9-5C2F-430F-8C6A-D78806811252}" type="pres">
      <dgm:prSet presAssocID="{E926B292-10BB-418B-9C7B-700CECBE7FFA}" presName="compNode" presStyleCnt="0"/>
      <dgm:spPr/>
    </dgm:pt>
    <dgm:pt modelId="{51F2D36D-DB46-487A-A8AA-669BD4AA80C7}" type="pres">
      <dgm:prSet presAssocID="{E926B292-10BB-418B-9C7B-700CECBE7FFA}" presName="iconBgRect" presStyleLbl="bgShp" presStyleIdx="2" presStyleCnt="5"/>
      <dgm:spPr/>
    </dgm:pt>
    <dgm:pt modelId="{F4808168-6E52-43C3-91DA-0441D6E162BB}" type="pres">
      <dgm:prSet presAssocID="{E926B292-10BB-418B-9C7B-700CECBE7FF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0B347862-C764-42CF-AEE9-539F9FD1B67D}" type="pres">
      <dgm:prSet presAssocID="{E926B292-10BB-418B-9C7B-700CECBE7FFA}" presName="spaceRect" presStyleCnt="0"/>
      <dgm:spPr/>
    </dgm:pt>
    <dgm:pt modelId="{71C6C668-7083-4CFD-BB23-4096D2B193C4}" type="pres">
      <dgm:prSet presAssocID="{E926B292-10BB-418B-9C7B-700CECBE7FFA}" presName="textRect" presStyleLbl="revTx" presStyleIdx="2" presStyleCnt="5">
        <dgm:presLayoutVars>
          <dgm:chMax val="1"/>
          <dgm:chPref val="1"/>
        </dgm:presLayoutVars>
      </dgm:prSet>
      <dgm:spPr/>
    </dgm:pt>
    <dgm:pt modelId="{9924AF1A-5E84-4CA3-9478-58344CA98C39}" type="pres">
      <dgm:prSet presAssocID="{989DDFB6-39D0-441C-A9A4-8CDFE76EC8FF}" presName="sibTrans" presStyleLbl="sibTrans2D1" presStyleIdx="0" presStyleCnt="0"/>
      <dgm:spPr/>
    </dgm:pt>
    <dgm:pt modelId="{F1F77038-FF29-4549-A54A-5B8A725557E0}" type="pres">
      <dgm:prSet presAssocID="{3C2B939F-3718-44A1-B8F3-5C3E50C91EF5}" presName="compNode" presStyleCnt="0"/>
      <dgm:spPr/>
    </dgm:pt>
    <dgm:pt modelId="{A20F55CC-2C02-4EF7-A0B2-774B2A7A55FE}" type="pres">
      <dgm:prSet presAssocID="{3C2B939F-3718-44A1-B8F3-5C3E50C91EF5}" presName="iconBgRect" presStyleLbl="bgShp" presStyleIdx="3" presStyleCnt="5"/>
      <dgm:spPr/>
    </dgm:pt>
    <dgm:pt modelId="{D98E2680-0280-4759-81A9-BFA44B9580A7}" type="pres">
      <dgm:prSet presAssocID="{3C2B939F-3718-44A1-B8F3-5C3E50C91E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a:ext>
      </dgm:extLst>
    </dgm:pt>
    <dgm:pt modelId="{CF4429D9-DED5-4CEB-AA24-E375FCA66A26}" type="pres">
      <dgm:prSet presAssocID="{3C2B939F-3718-44A1-B8F3-5C3E50C91EF5}" presName="spaceRect" presStyleCnt="0"/>
      <dgm:spPr/>
    </dgm:pt>
    <dgm:pt modelId="{E7C0AA73-CC1F-4AAC-B4A6-F224FA1E3C7F}" type="pres">
      <dgm:prSet presAssocID="{3C2B939F-3718-44A1-B8F3-5C3E50C91EF5}" presName="textRect" presStyleLbl="revTx" presStyleIdx="3" presStyleCnt="5">
        <dgm:presLayoutVars>
          <dgm:chMax val="1"/>
          <dgm:chPref val="1"/>
        </dgm:presLayoutVars>
      </dgm:prSet>
      <dgm:spPr/>
    </dgm:pt>
    <dgm:pt modelId="{C127D4DB-806C-45A7-A94D-6A0FE4875F54}" type="pres">
      <dgm:prSet presAssocID="{82D51DAB-B438-44AB-8C05-D746EB31A566}" presName="sibTrans" presStyleLbl="sibTrans2D1" presStyleIdx="0" presStyleCnt="0"/>
      <dgm:spPr/>
    </dgm:pt>
    <dgm:pt modelId="{49F17A0F-A83B-40D9-AC66-C7D99A594C39}" type="pres">
      <dgm:prSet presAssocID="{7D6F8826-9A3D-45D7-8199-F8CF7E88EB3C}" presName="compNode" presStyleCnt="0"/>
      <dgm:spPr/>
    </dgm:pt>
    <dgm:pt modelId="{436BCDCD-1D84-4828-8035-C8C2B84C29FE}" type="pres">
      <dgm:prSet presAssocID="{7D6F8826-9A3D-45D7-8199-F8CF7E88EB3C}" presName="iconBgRect" presStyleLbl="bgShp" presStyleIdx="4" presStyleCnt="5"/>
      <dgm:spPr/>
    </dgm:pt>
    <dgm:pt modelId="{B65ACFDE-7B57-4445-AB0A-998C01C21346}" type="pres">
      <dgm:prSet presAssocID="{7D6F8826-9A3D-45D7-8199-F8CF7E88EB3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5546AAB1-5EC0-4022-89B8-9CB086F702C0}" type="pres">
      <dgm:prSet presAssocID="{7D6F8826-9A3D-45D7-8199-F8CF7E88EB3C}" presName="spaceRect" presStyleCnt="0"/>
      <dgm:spPr/>
    </dgm:pt>
    <dgm:pt modelId="{13E56FDE-894D-4996-BCF2-5BBE01DD82D9}" type="pres">
      <dgm:prSet presAssocID="{7D6F8826-9A3D-45D7-8199-F8CF7E88EB3C}" presName="textRect" presStyleLbl="revTx" presStyleIdx="4" presStyleCnt="5">
        <dgm:presLayoutVars>
          <dgm:chMax val="1"/>
          <dgm:chPref val="1"/>
        </dgm:presLayoutVars>
      </dgm:prSet>
      <dgm:spPr/>
    </dgm:pt>
  </dgm:ptLst>
  <dgm:cxnLst>
    <dgm:cxn modelId="{40F3A311-1D22-494C-8417-E697CD752A71}" type="presOf" srcId="{321E14B3-B932-4638-9994-DDEE1CD8CB3B}" destId="{A1C927ED-890C-4305-A7E1-7B6019312CCA}" srcOrd="0" destOrd="0" presId="urn:microsoft.com/office/officeart/2018/2/layout/IconCircleList"/>
    <dgm:cxn modelId="{CD1A6324-4253-4ED5-AC20-3E01E0F41D41}" type="presOf" srcId="{3BFD3B80-7AF2-4421-A013-D3A41F908EA2}" destId="{2334D564-85E1-4263-B245-EA9DDFF250F0}" srcOrd="0" destOrd="0" presId="urn:microsoft.com/office/officeart/2018/2/layout/IconCircleList"/>
    <dgm:cxn modelId="{500F303A-8A48-4352-9C06-099FEEFB525F}" type="presOf" srcId="{989DDFB6-39D0-441C-A9A4-8CDFE76EC8FF}" destId="{9924AF1A-5E84-4CA3-9478-58344CA98C39}" srcOrd="0" destOrd="0" presId="urn:microsoft.com/office/officeart/2018/2/layout/IconCircleList"/>
    <dgm:cxn modelId="{8D34203D-9419-4DC1-B1F0-291CB06FABED}" type="presOf" srcId="{43F39D30-D338-4C4A-B473-20FC1FFDD56E}" destId="{02FAFECA-99E2-4ACB-B167-15096815F82D}" srcOrd="0" destOrd="0" presId="urn:microsoft.com/office/officeart/2018/2/layout/IconCircleList"/>
    <dgm:cxn modelId="{1D903440-BAF6-4D7C-AA7E-9C90108D489A}" srcId="{0BBB8DF1-5AC9-4D54-9938-FD94021F5800}" destId="{7D6F8826-9A3D-45D7-8199-F8CF7E88EB3C}" srcOrd="4" destOrd="0" parTransId="{4966EB5E-3B4A-4FB3-BA62-FEC7E7DAACFB}" sibTransId="{F10EDFCE-581E-4736-9361-3E37E5A0FA7E}"/>
    <dgm:cxn modelId="{FA1EA27E-B8E0-4088-9C4B-913E1EA0A9B0}" srcId="{0BBB8DF1-5AC9-4D54-9938-FD94021F5800}" destId="{E926B292-10BB-418B-9C7B-700CECBE7FFA}" srcOrd="2" destOrd="0" parTransId="{EFDEC0DC-9551-4F5A-9513-87593C90AC6C}" sibTransId="{989DDFB6-39D0-441C-A9A4-8CDFE76EC8FF}"/>
    <dgm:cxn modelId="{DA919884-8C1B-4AF0-9812-C7510BC4478D}" srcId="{0BBB8DF1-5AC9-4D54-9938-FD94021F5800}" destId="{3BFD3B80-7AF2-4421-A013-D3A41F908EA2}" srcOrd="0" destOrd="0" parTransId="{9A7A2FD5-BDAD-4372-9E2A-B7A57890A5A4}" sibTransId="{F03A9E26-C0C3-4889-8467-84EA52970352}"/>
    <dgm:cxn modelId="{938CAEBC-B0B6-427B-A083-EB36CEAD3D9B}" type="presOf" srcId="{3C2B939F-3718-44A1-B8F3-5C3E50C91EF5}" destId="{E7C0AA73-CC1F-4AAC-B4A6-F224FA1E3C7F}" srcOrd="0" destOrd="0" presId="urn:microsoft.com/office/officeart/2018/2/layout/IconCircleList"/>
    <dgm:cxn modelId="{E9F491BF-4690-4053-831D-9BEB6E17E44A}" type="presOf" srcId="{7D6F8826-9A3D-45D7-8199-F8CF7E88EB3C}" destId="{13E56FDE-894D-4996-BCF2-5BBE01DD82D9}" srcOrd="0" destOrd="0" presId="urn:microsoft.com/office/officeart/2018/2/layout/IconCircleList"/>
    <dgm:cxn modelId="{84ECBBD3-6083-48C6-8016-9465E8DCAB27}" type="presOf" srcId="{E926B292-10BB-418B-9C7B-700CECBE7FFA}" destId="{71C6C668-7083-4CFD-BB23-4096D2B193C4}" srcOrd="0" destOrd="0" presId="urn:microsoft.com/office/officeart/2018/2/layout/IconCircleList"/>
    <dgm:cxn modelId="{2FCC71E0-29E1-43B2-ACB3-B4A6D01E803E}" srcId="{0BBB8DF1-5AC9-4D54-9938-FD94021F5800}" destId="{3C2B939F-3718-44A1-B8F3-5C3E50C91EF5}" srcOrd="3" destOrd="0" parTransId="{F31F8158-DBF6-4A02-AB63-117D14AB00BF}" sibTransId="{82D51DAB-B438-44AB-8C05-D746EB31A566}"/>
    <dgm:cxn modelId="{7A51C6F1-B377-47E2-88F4-E81EA0A1A282}" type="presOf" srcId="{0BBB8DF1-5AC9-4D54-9938-FD94021F5800}" destId="{B23C8DA9-4262-4424-A956-9CD4F706E0C8}" srcOrd="0" destOrd="0" presId="urn:microsoft.com/office/officeart/2018/2/layout/IconCircleList"/>
    <dgm:cxn modelId="{0ABFBAF4-63CA-4722-ADB6-D9FC6AC09B99}" type="presOf" srcId="{F03A9E26-C0C3-4889-8467-84EA52970352}" destId="{8DE8170D-7843-4E8E-B1C9-076587B13758}" srcOrd="0" destOrd="0" presId="urn:microsoft.com/office/officeart/2018/2/layout/IconCircleList"/>
    <dgm:cxn modelId="{3CF17DF7-9928-4A8E-A8BB-9CCED49F4E51}" type="presOf" srcId="{82D51DAB-B438-44AB-8C05-D746EB31A566}" destId="{C127D4DB-806C-45A7-A94D-6A0FE4875F54}" srcOrd="0" destOrd="0" presId="urn:microsoft.com/office/officeart/2018/2/layout/IconCircleList"/>
    <dgm:cxn modelId="{D9B335F9-E8E8-4D3F-A85B-0887149C8586}" srcId="{0BBB8DF1-5AC9-4D54-9938-FD94021F5800}" destId="{43F39D30-D338-4C4A-B473-20FC1FFDD56E}" srcOrd="1" destOrd="0" parTransId="{37FB63E3-08C1-45BB-AF39-8A5D80B36153}" sibTransId="{321E14B3-B932-4638-9994-DDEE1CD8CB3B}"/>
    <dgm:cxn modelId="{A4DFC2FF-A5B6-4DA0-A4F2-81B334AF04CD}" type="presParOf" srcId="{B23C8DA9-4262-4424-A956-9CD4F706E0C8}" destId="{D0D76B58-2ED9-4C33-9D16-2B8A08D899D6}" srcOrd="0" destOrd="0" presId="urn:microsoft.com/office/officeart/2018/2/layout/IconCircleList"/>
    <dgm:cxn modelId="{5479DD01-4C29-43F3-ADB2-1942CCDAAA99}" type="presParOf" srcId="{D0D76B58-2ED9-4C33-9D16-2B8A08D899D6}" destId="{091FB565-0AAA-4ACA-B534-7135A764F9B0}" srcOrd="0" destOrd="0" presId="urn:microsoft.com/office/officeart/2018/2/layout/IconCircleList"/>
    <dgm:cxn modelId="{094B73B1-9E1B-4CAB-A034-9608FE9DFCE9}" type="presParOf" srcId="{091FB565-0AAA-4ACA-B534-7135A764F9B0}" destId="{90DEEF18-3103-4CC0-8E3F-EC823E6C0D36}" srcOrd="0" destOrd="0" presId="urn:microsoft.com/office/officeart/2018/2/layout/IconCircleList"/>
    <dgm:cxn modelId="{9C5AB78A-0158-470F-84BA-48DA7D29901A}" type="presParOf" srcId="{091FB565-0AAA-4ACA-B534-7135A764F9B0}" destId="{08A7B4F1-4637-4C86-B59A-AD8643D5E867}" srcOrd="1" destOrd="0" presId="urn:microsoft.com/office/officeart/2018/2/layout/IconCircleList"/>
    <dgm:cxn modelId="{F66D09D7-BC13-4217-9A86-1DD60CAD9596}" type="presParOf" srcId="{091FB565-0AAA-4ACA-B534-7135A764F9B0}" destId="{0E10173B-DA4F-4477-A3F0-9A89C2C527CA}" srcOrd="2" destOrd="0" presId="urn:microsoft.com/office/officeart/2018/2/layout/IconCircleList"/>
    <dgm:cxn modelId="{DBB3AE65-72B5-476F-A9BF-52389067B8A3}" type="presParOf" srcId="{091FB565-0AAA-4ACA-B534-7135A764F9B0}" destId="{2334D564-85E1-4263-B245-EA9DDFF250F0}" srcOrd="3" destOrd="0" presId="urn:microsoft.com/office/officeart/2018/2/layout/IconCircleList"/>
    <dgm:cxn modelId="{C43C88D5-9369-4CE7-8ADE-6A25C1B06EE7}" type="presParOf" srcId="{D0D76B58-2ED9-4C33-9D16-2B8A08D899D6}" destId="{8DE8170D-7843-4E8E-B1C9-076587B13758}" srcOrd="1" destOrd="0" presId="urn:microsoft.com/office/officeart/2018/2/layout/IconCircleList"/>
    <dgm:cxn modelId="{44343A23-B5C7-481B-BFC8-2C0F6F02DEB3}" type="presParOf" srcId="{D0D76B58-2ED9-4C33-9D16-2B8A08D899D6}" destId="{AAF82B60-0E71-4C95-BC0C-A4D38ABEC6B8}" srcOrd="2" destOrd="0" presId="urn:microsoft.com/office/officeart/2018/2/layout/IconCircleList"/>
    <dgm:cxn modelId="{857266B5-0DBB-49FA-957D-7C4898D2AE91}" type="presParOf" srcId="{AAF82B60-0E71-4C95-BC0C-A4D38ABEC6B8}" destId="{001A4594-305B-4158-9CCE-071E9A0502E2}" srcOrd="0" destOrd="0" presId="urn:microsoft.com/office/officeart/2018/2/layout/IconCircleList"/>
    <dgm:cxn modelId="{529D2973-1F47-42DD-808E-E2119496D8C7}" type="presParOf" srcId="{AAF82B60-0E71-4C95-BC0C-A4D38ABEC6B8}" destId="{5C8F951C-4E6D-4EB4-8C7C-7CADF4FDD280}" srcOrd="1" destOrd="0" presId="urn:microsoft.com/office/officeart/2018/2/layout/IconCircleList"/>
    <dgm:cxn modelId="{F23EC8A4-D3D8-4EA2-9598-2C5D40F273E6}" type="presParOf" srcId="{AAF82B60-0E71-4C95-BC0C-A4D38ABEC6B8}" destId="{1E6934E5-57EF-4B03-8DB1-B66F75EE1E26}" srcOrd="2" destOrd="0" presId="urn:microsoft.com/office/officeart/2018/2/layout/IconCircleList"/>
    <dgm:cxn modelId="{1B4619B8-800E-4060-936C-2560032B2C1D}" type="presParOf" srcId="{AAF82B60-0E71-4C95-BC0C-A4D38ABEC6B8}" destId="{02FAFECA-99E2-4ACB-B167-15096815F82D}" srcOrd="3" destOrd="0" presId="urn:microsoft.com/office/officeart/2018/2/layout/IconCircleList"/>
    <dgm:cxn modelId="{494FF188-AC74-4438-89FD-DDF5B4974A4C}" type="presParOf" srcId="{D0D76B58-2ED9-4C33-9D16-2B8A08D899D6}" destId="{A1C927ED-890C-4305-A7E1-7B6019312CCA}" srcOrd="3" destOrd="0" presId="urn:microsoft.com/office/officeart/2018/2/layout/IconCircleList"/>
    <dgm:cxn modelId="{43C88367-A9B9-4D33-A1C6-BB5E654165CD}" type="presParOf" srcId="{D0D76B58-2ED9-4C33-9D16-2B8A08D899D6}" destId="{56A9E5D9-5C2F-430F-8C6A-D78806811252}" srcOrd="4" destOrd="0" presId="urn:microsoft.com/office/officeart/2018/2/layout/IconCircleList"/>
    <dgm:cxn modelId="{26BAC4A4-A96F-402F-8E13-0493E99D5C2D}" type="presParOf" srcId="{56A9E5D9-5C2F-430F-8C6A-D78806811252}" destId="{51F2D36D-DB46-487A-A8AA-669BD4AA80C7}" srcOrd="0" destOrd="0" presId="urn:microsoft.com/office/officeart/2018/2/layout/IconCircleList"/>
    <dgm:cxn modelId="{0823B6F3-5488-4B4B-928C-1EE47E8287FC}" type="presParOf" srcId="{56A9E5D9-5C2F-430F-8C6A-D78806811252}" destId="{F4808168-6E52-43C3-91DA-0441D6E162BB}" srcOrd="1" destOrd="0" presId="urn:microsoft.com/office/officeart/2018/2/layout/IconCircleList"/>
    <dgm:cxn modelId="{054C3BC9-D2E4-47A9-9707-BEAEE810CC70}" type="presParOf" srcId="{56A9E5D9-5C2F-430F-8C6A-D78806811252}" destId="{0B347862-C764-42CF-AEE9-539F9FD1B67D}" srcOrd="2" destOrd="0" presId="urn:microsoft.com/office/officeart/2018/2/layout/IconCircleList"/>
    <dgm:cxn modelId="{9105F119-B5C7-4D22-8BDF-509064573695}" type="presParOf" srcId="{56A9E5D9-5C2F-430F-8C6A-D78806811252}" destId="{71C6C668-7083-4CFD-BB23-4096D2B193C4}" srcOrd="3" destOrd="0" presId="urn:microsoft.com/office/officeart/2018/2/layout/IconCircleList"/>
    <dgm:cxn modelId="{285B4285-3B43-4C7D-911E-4C662B106B02}" type="presParOf" srcId="{D0D76B58-2ED9-4C33-9D16-2B8A08D899D6}" destId="{9924AF1A-5E84-4CA3-9478-58344CA98C39}" srcOrd="5" destOrd="0" presId="urn:microsoft.com/office/officeart/2018/2/layout/IconCircleList"/>
    <dgm:cxn modelId="{7DADF2DF-3055-4D9A-AFE4-4E52403013C8}" type="presParOf" srcId="{D0D76B58-2ED9-4C33-9D16-2B8A08D899D6}" destId="{F1F77038-FF29-4549-A54A-5B8A725557E0}" srcOrd="6" destOrd="0" presId="urn:microsoft.com/office/officeart/2018/2/layout/IconCircleList"/>
    <dgm:cxn modelId="{A9A630CB-3962-4A04-8905-9C88AAB63BB4}" type="presParOf" srcId="{F1F77038-FF29-4549-A54A-5B8A725557E0}" destId="{A20F55CC-2C02-4EF7-A0B2-774B2A7A55FE}" srcOrd="0" destOrd="0" presId="urn:microsoft.com/office/officeart/2018/2/layout/IconCircleList"/>
    <dgm:cxn modelId="{B5F3F508-E5D0-4E13-AED6-B6AD9811C8D1}" type="presParOf" srcId="{F1F77038-FF29-4549-A54A-5B8A725557E0}" destId="{D98E2680-0280-4759-81A9-BFA44B9580A7}" srcOrd="1" destOrd="0" presId="urn:microsoft.com/office/officeart/2018/2/layout/IconCircleList"/>
    <dgm:cxn modelId="{6BF8E917-14F7-4D6C-A9E0-79CB073ED8DE}" type="presParOf" srcId="{F1F77038-FF29-4549-A54A-5B8A725557E0}" destId="{CF4429D9-DED5-4CEB-AA24-E375FCA66A26}" srcOrd="2" destOrd="0" presId="urn:microsoft.com/office/officeart/2018/2/layout/IconCircleList"/>
    <dgm:cxn modelId="{7D849689-EE53-40A1-A59E-3513AB6356DE}" type="presParOf" srcId="{F1F77038-FF29-4549-A54A-5B8A725557E0}" destId="{E7C0AA73-CC1F-4AAC-B4A6-F224FA1E3C7F}" srcOrd="3" destOrd="0" presId="urn:microsoft.com/office/officeart/2018/2/layout/IconCircleList"/>
    <dgm:cxn modelId="{2EE35843-2677-46B5-8D6C-760B182F4AC2}" type="presParOf" srcId="{D0D76B58-2ED9-4C33-9D16-2B8A08D899D6}" destId="{C127D4DB-806C-45A7-A94D-6A0FE4875F54}" srcOrd="7" destOrd="0" presId="urn:microsoft.com/office/officeart/2018/2/layout/IconCircleList"/>
    <dgm:cxn modelId="{7AF30A54-01E4-47F6-92A6-697A7ECD549E}" type="presParOf" srcId="{D0D76B58-2ED9-4C33-9D16-2B8A08D899D6}" destId="{49F17A0F-A83B-40D9-AC66-C7D99A594C39}" srcOrd="8" destOrd="0" presId="urn:microsoft.com/office/officeart/2018/2/layout/IconCircleList"/>
    <dgm:cxn modelId="{6B659221-F778-4B93-8E11-12F18BEDAAD7}" type="presParOf" srcId="{49F17A0F-A83B-40D9-AC66-C7D99A594C39}" destId="{436BCDCD-1D84-4828-8035-C8C2B84C29FE}" srcOrd="0" destOrd="0" presId="urn:microsoft.com/office/officeart/2018/2/layout/IconCircleList"/>
    <dgm:cxn modelId="{7108003A-DDD8-4F34-BB56-7598CF0622AA}" type="presParOf" srcId="{49F17A0F-A83B-40D9-AC66-C7D99A594C39}" destId="{B65ACFDE-7B57-4445-AB0A-998C01C21346}" srcOrd="1" destOrd="0" presId="urn:microsoft.com/office/officeart/2018/2/layout/IconCircleList"/>
    <dgm:cxn modelId="{6E6E5790-D867-4486-8637-5EDF67230373}" type="presParOf" srcId="{49F17A0F-A83B-40D9-AC66-C7D99A594C39}" destId="{5546AAB1-5EC0-4022-89B8-9CB086F702C0}" srcOrd="2" destOrd="0" presId="urn:microsoft.com/office/officeart/2018/2/layout/IconCircleList"/>
    <dgm:cxn modelId="{50C4EBB5-58F0-459D-9BCB-02FE054EE2B2}" type="presParOf" srcId="{49F17A0F-A83B-40D9-AC66-C7D99A594C39}" destId="{13E56FDE-894D-4996-BCF2-5BBE01DD82D9}"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4CC6FD-3020-4755-A371-C5A598CBCC8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532C6B-BB6A-43B9-8117-F4A64B22E929}">
      <dgm:prSet/>
      <dgm:spPr/>
      <dgm:t>
        <a:bodyPr/>
        <a:lstStyle/>
        <a:p>
          <a:r>
            <a:rPr lang="en-US"/>
            <a:t>GDPR/UK DPA 2018 compliance; privacy-by-design</a:t>
          </a:r>
        </a:p>
      </dgm:t>
    </dgm:pt>
    <dgm:pt modelId="{1905D1C8-954E-4900-BDF1-C40199839937}" type="parTrans" cxnId="{7C763BCF-CC3E-4F03-B798-359FB07F58C7}">
      <dgm:prSet/>
      <dgm:spPr/>
      <dgm:t>
        <a:bodyPr/>
        <a:lstStyle/>
        <a:p>
          <a:endParaRPr lang="en-US"/>
        </a:p>
      </dgm:t>
    </dgm:pt>
    <dgm:pt modelId="{0F5EECF5-6892-45A9-A3CA-5F67A3C17457}" type="sibTrans" cxnId="{7C763BCF-CC3E-4F03-B798-359FB07F58C7}">
      <dgm:prSet/>
      <dgm:spPr/>
      <dgm:t>
        <a:bodyPr/>
        <a:lstStyle/>
        <a:p>
          <a:endParaRPr lang="en-US"/>
        </a:p>
      </dgm:t>
    </dgm:pt>
    <dgm:pt modelId="{BD985540-F304-42A5-9D9A-C47AA79B3101}">
      <dgm:prSet/>
      <dgm:spPr/>
      <dgm:t>
        <a:bodyPr/>
        <a:lstStyle/>
        <a:p>
          <a:r>
            <a:rPr lang="en-US"/>
            <a:t>Informed consent for interviews and influencer partnerships</a:t>
          </a:r>
        </a:p>
      </dgm:t>
    </dgm:pt>
    <dgm:pt modelId="{D927B1B2-C554-491F-A475-86CA4CE3CB39}" type="parTrans" cxnId="{53B0DBF2-96D2-4895-B901-E88568B29455}">
      <dgm:prSet/>
      <dgm:spPr/>
      <dgm:t>
        <a:bodyPr/>
        <a:lstStyle/>
        <a:p>
          <a:endParaRPr lang="en-US"/>
        </a:p>
      </dgm:t>
    </dgm:pt>
    <dgm:pt modelId="{A94FD436-4C57-4E5A-AC11-76763B74D755}" type="sibTrans" cxnId="{53B0DBF2-96D2-4895-B901-E88568B29455}">
      <dgm:prSet/>
      <dgm:spPr/>
      <dgm:t>
        <a:bodyPr/>
        <a:lstStyle/>
        <a:p>
          <a:endParaRPr lang="en-US"/>
        </a:p>
      </dgm:t>
    </dgm:pt>
    <dgm:pt modelId="{610A0458-22BC-4B1B-A137-E796CFE00257}">
      <dgm:prSet/>
      <dgm:spPr/>
      <dgm:t>
        <a:bodyPr/>
        <a:lstStyle/>
        <a:p>
          <a:r>
            <a:rPr lang="en-US"/>
            <a:t>Avoid deceptive AI influencers; transparency of sponsored content</a:t>
          </a:r>
        </a:p>
      </dgm:t>
    </dgm:pt>
    <dgm:pt modelId="{3CA9F16F-45FC-4208-836F-B37796525741}" type="parTrans" cxnId="{365FFD63-D481-4AE9-A236-2510ED8810EF}">
      <dgm:prSet/>
      <dgm:spPr/>
      <dgm:t>
        <a:bodyPr/>
        <a:lstStyle/>
        <a:p>
          <a:endParaRPr lang="en-US"/>
        </a:p>
      </dgm:t>
    </dgm:pt>
    <dgm:pt modelId="{61A127C2-31F9-4B1E-902C-2016872F4C13}" type="sibTrans" cxnId="{365FFD63-D481-4AE9-A236-2510ED8810EF}">
      <dgm:prSet/>
      <dgm:spPr/>
      <dgm:t>
        <a:bodyPr/>
        <a:lstStyle/>
        <a:p>
          <a:endParaRPr lang="en-US"/>
        </a:p>
      </dgm:t>
    </dgm:pt>
    <dgm:pt modelId="{7081CAE7-5EBA-43B8-B7A8-F74E048E0BD7}">
      <dgm:prSet/>
      <dgm:spPr/>
      <dgm:t>
        <a:bodyPr/>
        <a:lstStyle/>
        <a:p>
          <a:r>
            <a:rPr lang="en-US"/>
            <a:t>Platform policy changes; data security; uptime risks</a:t>
          </a:r>
        </a:p>
      </dgm:t>
    </dgm:pt>
    <dgm:pt modelId="{318D50AB-D9B3-4386-86B4-970269E5B9C5}" type="parTrans" cxnId="{9FA6DC69-0E27-4824-8AD2-7A9D04149A1E}">
      <dgm:prSet/>
      <dgm:spPr/>
      <dgm:t>
        <a:bodyPr/>
        <a:lstStyle/>
        <a:p>
          <a:endParaRPr lang="en-US"/>
        </a:p>
      </dgm:t>
    </dgm:pt>
    <dgm:pt modelId="{08B55047-7164-4163-9EC9-2CAAE84B0B02}" type="sibTrans" cxnId="{9FA6DC69-0E27-4824-8AD2-7A9D04149A1E}">
      <dgm:prSet/>
      <dgm:spPr/>
      <dgm:t>
        <a:bodyPr/>
        <a:lstStyle/>
        <a:p>
          <a:endParaRPr lang="en-US"/>
        </a:p>
      </dgm:t>
    </dgm:pt>
    <dgm:pt modelId="{AD494F42-2BE2-43AD-BC3A-090237341217}" type="pres">
      <dgm:prSet presAssocID="{054CC6FD-3020-4755-A371-C5A598CBCC80}" presName="root" presStyleCnt="0">
        <dgm:presLayoutVars>
          <dgm:dir/>
          <dgm:resizeHandles val="exact"/>
        </dgm:presLayoutVars>
      </dgm:prSet>
      <dgm:spPr/>
    </dgm:pt>
    <dgm:pt modelId="{388315C4-0B49-4F94-AD9A-960F5841FBC1}" type="pres">
      <dgm:prSet presAssocID="{A1532C6B-BB6A-43B9-8117-F4A64B22E929}" presName="compNode" presStyleCnt="0"/>
      <dgm:spPr/>
    </dgm:pt>
    <dgm:pt modelId="{2F1DB243-BDE9-4031-9363-DEA7B9B6CD38}" type="pres">
      <dgm:prSet presAssocID="{A1532C6B-BB6A-43B9-8117-F4A64B22E9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23E6A7E2-A229-495B-B373-97813FC4DD76}" type="pres">
      <dgm:prSet presAssocID="{A1532C6B-BB6A-43B9-8117-F4A64B22E929}" presName="spaceRect" presStyleCnt="0"/>
      <dgm:spPr/>
    </dgm:pt>
    <dgm:pt modelId="{8D11EB41-6FEA-4C2A-AEEE-44FAFFA0D05C}" type="pres">
      <dgm:prSet presAssocID="{A1532C6B-BB6A-43B9-8117-F4A64B22E929}" presName="textRect" presStyleLbl="revTx" presStyleIdx="0" presStyleCnt="4">
        <dgm:presLayoutVars>
          <dgm:chMax val="1"/>
          <dgm:chPref val="1"/>
        </dgm:presLayoutVars>
      </dgm:prSet>
      <dgm:spPr/>
    </dgm:pt>
    <dgm:pt modelId="{0064BE91-E4B5-4A3E-A577-F31775C1FB12}" type="pres">
      <dgm:prSet presAssocID="{0F5EECF5-6892-45A9-A3CA-5F67A3C17457}" presName="sibTrans" presStyleCnt="0"/>
      <dgm:spPr/>
    </dgm:pt>
    <dgm:pt modelId="{755A8650-278A-4E17-A2EC-8826E70CD0AA}" type="pres">
      <dgm:prSet presAssocID="{BD985540-F304-42A5-9D9A-C47AA79B3101}" presName="compNode" presStyleCnt="0"/>
      <dgm:spPr/>
    </dgm:pt>
    <dgm:pt modelId="{85DA98CB-F71B-47D4-9FAD-C258B8F70B35}" type="pres">
      <dgm:prSet presAssocID="{BD985540-F304-42A5-9D9A-C47AA79B31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4895C2F4-F633-4214-AC61-0A4900B3E2B0}" type="pres">
      <dgm:prSet presAssocID="{BD985540-F304-42A5-9D9A-C47AA79B3101}" presName="spaceRect" presStyleCnt="0"/>
      <dgm:spPr/>
    </dgm:pt>
    <dgm:pt modelId="{5FD3EEE6-3B73-4BED-B7B2-659504873E44}" type="pres">
      <dgm:prSet presAssocID="{BD985540-F304-42A5-9D9A-C47AA79B3101}" presName="textRect" presStyleLbl="revTx" presStyleIdx="1" presStyleCnt="4">
        <dgm:presLayoutVars>
          <dgm:chMax val="1"/>
          <dgm:chPref val="1"/>
        </dgm:presLayoutVars>
      </dgm:prSet>
      <dgm:spPr/>
    </dgm:pt>
    <dgm:pt modelId="{DFB751E6-DFF7-47D2-B790-B4D1534050C6}" type="pres">
      <dgm:prSet presAssocID="{A94FD436-4C57-4E5A-AC11-76763B74D755}" presName="sibTrans" presStyleCnt="0"/>
      <dgm:spPr/>
    </dgm:pt>
    <dgm:pt modelId="{E60D54FC-D036-46B0-BC40-212AC36422CB}" type="pres">
      <dgm:prSet presAssocID="{610A0458-22BC-4B1B-A137-E796CFE00257}" presName="compNode" presStyleCnt="0"/>
      <dgm:spPr/>
    </dgm:pt>
    <dgm:pt modelId="{DB22487E-703E-42D5-BA11-448C80250F05}" type="pres">
      <dgm:prSet presAssocID="{610A0458-22BC-4B1B-A137-E796CFE002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D315F6C3-D57C-4DAE-ACD0-E57FBE66D61D}" type="pres">
      <dgm:prSet presAssocID="{610A0458-22BC-4B1B-A137-E796CFE00257}" presName="spaceRect" presStyleCnt="0"/>
      <dgm:spPr/>
    </dgm:pt>
    <dgm:pt modelId="{E7051368-2EDB-4059-A5DC-BA74C577375A}" type="pres">
      <dgm:prSet presAssocID="{610A0458-22BC-4B1B-A137-E796CFE00257}" presName="textRect" presStyleLbl="revTx" presStyleIdx="2" presStyleCnt="4">
        <dgm:presLayoutVars>
          <dgm:chMax val="1"/>
          <dgm:chPref val="1"/>
        </dgm:presLayoutVars>
      </dgm:prSet>
      <dgm:spPr/>
    </dgm:pt>
    <dgm:pt modelId="{9938B78B-F65A-4CEB-AAF2-71885FBF2FEB}" type="pres">
      <dgm:prSet presAssocID="{61A127C2-31F9-4B1E-902C-2016872F4C13}" presName="sibTrans" presStyleCnt="0"/>
      <dgm:spPr/>
    </dgm:pt>
    <dgm:pt modelId="{2A3AF67D-24D6-4F00-B166-E9B7AAB4F63D}" type="pres">
      <dgm:prSet presAssocID="{7081CAE7-5EBA-43B8-B7A8-F74E048E0BD7}" presName="compNode" presStyleCnt="0"/>
      <dgm:spPr/>
    </dgm:pt>
    <dgm:pt modelId="{E1B04699-2E70-4BFD-BE73-93DC284C361F}" type="pres">
      <dgm:prSet presAssocID="{7081CAE7-5EBA-43B8-B7A8-F74E048E0B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CD73E02C-7C4C-4F91-A3A9-377AB8185AB3}" type="pres">
      <dgm:prSet presAssocID="{7081CAE7-5EBA-43B8-B7A8-F74E048E0BD7}" presName="spaceRect" presStyleCnt="0"/>
      <dgm:spPr/>
    </dgm:pt>
    <dgm:pt modelId="{F8D60E6D-B1D5-4D08-B582-49999D833D1C}" type="pres">
      <dgm:prSet presAssocID="{7081CAE7-5EBA-43B8-B7A8-F74E048E0BD7}" presName="textRect" presStyleLbl="revTx" presStyleIdx="3" presStyleCnt="4">
        <dgm:presLayoutVars>
          <dgm:chMax val="1"/>
          <dgm:chPref val="1"/>
        </dgm:presLayoutVars>
      </dgm:prSet>
      <dgm:spPr/>
    </dgm:pt>
  </dgm:ptLst>
  <dgm:cxnLst>
    <dgm:cxn modelId="{C97D9A25-6D16-494A-8670-D4DA374CB1A2}" type="presOf" srcId="{610A0458-22BC-4B1B-A137-E796CFE00257}" destId="{E7051368-2EDB-4059-A5DC-BA74C577375A}" srcOrd="0" destOrd="0" presId="urn:microsoft.com/office/officeart/2018/2/layout/IconLabelList"/>
    <dgm:cxn modelId="{0F74B229-2B57-4E29-8926-88270D53CF57}" type="presOf" srcId="{054CC6FD-3020-4755-A371-C5A598CBCC80}" destId="{AD494F42-2BE2-43AD-BC3A-090237341217}" srcOrd="0" destOrd="0" presId="urn:microsoft.com/office/officeart/2018/2/layout/IconLabelList"/>
    <dgm:cxn modelId="{7934BA31-6F7F-4311-AFDA-F2632BE233D4}" type="presOf" srcId="{A1532C6B-BB6A-43B9-8117-F4A64B22E929}" destId="{8D11EB41-6FEA-4C2A-AEEE-44FAFFA0D05C}" srcOrd="0" destOrd="0" presId="urn:microsoft.com/office/officeart/2018/2/layout/IconLabelList"/>
    <dgm:cxn modelId="{365FFD63-D481-4AE9-A236-2510ED8810EF}" srcId="{054CC6FD-3020-4755-A371-C5A598CBCC80}" destId="{610A0458-22BC-4B1B-A137-E796CFE00257}" srcOrd="2" destOrd="0" parTransId="{3CA9F16F-45FC-4208-836F-B37796525741}" sibTransId="{61A127C2-31F9-4B1E-902C-2016872F4C13}"/>
    <dgm:cxn modelId="{9FA6DC69-0E27-4824-8AD2-7A9D04149A1E}" srcId="{054CC6FD-3020-4755-A371-C5A598CBCC80}" destId="{7081CAE7-5EBA-43B8-B7A8-F74E048E0BD7}" srcOrd="3" destOrd="0" parTransId="{318D50AB-D9B3-4386-86B4-970269E5B9C5}" sibTransId="{08B55047-7164-4163-9EC9-2CAAE84B0B02}"/>
    <dgm:cxn modelId="{A85EF66B-7B81-411F-B86D-3768A411024C}" type="presOf" srcId="{7081CAE7-5EBA-43B8-B7A8-F74E048E0BD7}" destId="{F8D60E6D-B1D5-4D08-B582-49999D833D1C}" srcOrd="0" destOrd="0" presId="urn:microsoft.com/office/officeart/2018/2/layout/IconLabelList"/>
    <dgm:cxn modelId="{A074DB53-198F-4E93-BDEF-45647FC10123}" type="presOf" srcId="{BD985540-F304-42A5-9D9A-C47AA79B3101}" destId="{5FD3EEE6-3B73-4BED-B7B2-659504873E44}" srcOrd="0" destOrd="0" presId="urn:microsoft.com/office/officeart/2018/2/layout/IconLabelList"/>
    <dgm:cxn modelId="{7C763BCF-CC3E-4F03-B798-359FB07F58C7}" srcId="{054CC6FD-3020-4755-A371-C5A598CBCC80}" destId="{A1532C6B-BB6A-43B9-8117-F4A64B22E929}" srcOrd="0" destOrd="0" parTransId="{1905D1C8-954E-4900-BDF1-C40199839937}" sibTransId="{0F5EECF5-6892-45A9-A3CA-5F67A3C17457}"/>
    <dgm:cxn modelId="{53B0DBF2-96D2-4895-B901-E88568B29455}" srcId="{054CC6FD-3020-4755-A371-C5A598CBCC80}" destId="{BD985540-F304-42A5-9D9A-C47AA79B3101}" srcOrd="1" destOrd="0" parTransId="{D927B1B2-C554-491F-A475-86CA4CE3CB39}" sibTransId="{A94FD436-4C57-4E5A-AC11-76763B74D755}"/>
    <dgm:cxn modelId="{8EC120CF-FE8D-448E-911A-AE3DC966D610}" type="presParOf" srcId="{AD494F42-2BE2-43AD-BC3A-090237341217}" destId="{388315C4-0B49-4F94-AD9A-960F5841FBC1}" srcOrd="0" destOrd="0" presId="urn:microsoft.com/office/officeart/2018/2/layout/IconLabelList"/>
    <dgm:cxn modelId="{1E3544CE-FE34-4607-B0A4-0E13384ABE80}" type="presParOf" srcId="{388315C4-0B49-4F94-AD9A-960F5841FBC1}" destId="{2F1DB243-BDE9-4031-9363-DEA7B9B6CD38}" srcOrd="0" destOrd="0" presId="urn:microsoft.com/office/officeart/2018/2/layout/IconLabelList"/>
    <dgm:cxn modelId="{A0E26459-68F6-41E7-AF26-9C4863B421CA}" type="presParOf" srcId="{388315C4-0B49-4F94-AD9A-960F5841FBC1}" destId="{23E6A7E2-A229-495B-B373-97813FC4DD76}" srcOrd="1" destOrd="0" presId="urn:microsoft.com/office/officeart/2018/2/layout/IconLabelList"/>
    <dgm:cxn modelId="{3EBDED99-1655-489F-B4BD-9CD8D8040BFB}" type="presParOf" srcId="{388315C4-0B49-4F94-AD9A-960F5841FBC1}" destId="{8D11EB41-6FEA-4C2A-AEEE-44FAFFA0D05C}" srcOrd="2" destOrd="0" presId="urn:microsoft.com/office/officeart/2018/2/layout/IconLabelList"/>
    <dgm:cxn modelId="{7B4D912B-65A1-41B6-AA2D-FA4706BD4375}" type="presParOf" srcId="{AD494F42-2BE2-43AD-BC3A-090237341217}" destId="{0064BE91-E4B5-4A3E-A577-F31775C1FB12}" srcOrd="1" destOrd="0" presId="urn:microsoft.com/office/officeart/2018/2/layout/IconLabelList"/>
    <dgm:cxn modelId="{A7B1158E-D54C-40AB-AF15-23408E7D67AF}" type="presParOf" srcId="{AD494F42-2BE2-43AD-BC3A-090237341217}" destId="{755A8650-278A-4E17-A2EC-8826E70CD0AA}" srcOrd="2" destOrd="0" presId="urn:microsoft.com/office/officeart/2018/2/layout/IconLabelList"/>
    <dgm:cxn modelId="{DB3C16A9-68BE-407E-AA78-82D83E49FB3B}" type="presParOf" srcId="{755A8650-278A-4E17-A2EC-8826E70CD0AA}" destId="{85DA98CB-F71B-47D4-9FAD-C258B8F70B35}" srcOrd="0" destOrd="0" presId="urn:microsoft.com/office/officeart/2018/2/layout/IconLabelList"/>
    <dgm:cxn modelId="{91C5FF18-1BA5-4800-9670-0D74E72AB972}" type="presParOf" srcId="{755A8650-278A-4E17-A2EC-8826E70CD0AA}" destId="{4895C2F4-F633-4214-AC61-0A4900B3E2B0}" srcOrd="1" destOrd="0" presId="urn:microsoft.com/office/officeart/2018/2/layout/IconLabelList"/>
    <dgm:cxn modelId="{33ADEE57-4F26-4D01-A083-CC582C620106}" type="presParOf" srcId="{755A8650-278A-4E17-A2EC-8826E70CD0AA}" destId="{5FD3EEE6-3B73-4BED-B7B2-659504873E44}" srcOrd="2" destOrd="0" presId="urn:microsoft.com/office/officeart/2018/2/layout/IconLabelList"/>
    <dgm:cxn modelId="{DA3AF787-8158-4355-A5CF-D409E6E1B5FF}" type="presParOf" srcId="{AD494F42-2BE2-43AD-BC3A-090237341217}" destId="{DFB751E6-DFF7-47D2-B790-B4D1534050C6}" srcOrd="3" destOrd="0" presId="urn:microsoft.com/office/officeart/2018/2/layout/IconLabelList"/>
    <dgm:cxn modelId="{60C3E9F0-B18A-438D-9358-EEB20DA16140}" type="presParOf" srcId="{AD494F42-2BE2-43AD-BC3A-090237341217}" destId="{E60D54FC-D036-46B0-BC40-212AC36422CB}" srcOrd="4" destOrd="0" presId="urn:microsoft.com/office/officeart/2018/2/layout/IconLabelList"/>
    <dgm:cxn modelId="{D7A8BE16-7DBB-453F-AD8B-5ECBEB27FBC7}" type="presParOf" srcId="{E60D54FC-D036-46B0-BC40-212AC36422CB}" destId="{DB22487E-703E-42D5-BA11-448C80250F05}" srcOrd="0" destOrd="0" presId="urn:microsoft.com/office/officeart/2018/2/layout/IconLabelList"/>
    <dgm:cxn modelId="{2AF134AA-2EE4-44BD-AAF7-F33BEEBB9F55}" type="presParOf" srcId="{E60D54FC-D036-46B0-BC40-212AC36422CB}" destId="{D315F6C3-D57C-4DAE-ACD0-E57FBE66D61D}" srcOrd="1" destOrd="0" presId="urn:microsoft.com/office/officeart/2018/2/layout/IconLabelList"/>
    <dgm:cxn modelId="{1DE5BD15-E97C-4FEF-8E14-866228FB2257}" type="presParOf" srcId="{E60D54FC-D036-46B0-BC40-212AC36422CB}" destId="{E7051368-2EDB-4059-A5DC-BA74C577375A}" srcOrd="2" destOrd="0" presId="urn:microsoft.com/office/officeart/2018/2/layout/IconLabelList"/>
    <dgm:cxn modelId="{F0BA351C-E436-47BE-9F69-E7494DE04D5F}" type="presParOf" srcId="{AD494F42-2BE2-43AD-BC3A-090237341217}" destId="{9938B78B-F65A-4CEB-AAF2-71885FBF2FEB}" srcOrd="5" destOrd="0" presId="urn:microsoft.com/office/officeart/2018/2/layout/IconLabelList"/>
    <dgm:cxn modelId="{CE84ECDC-C604-4961-A4D8-3FE5D1C3321F}" type="presParOf" srcId="{AD494F42-2BE2-43AD-BC3A-090237341217}" destId="{2A3AF67D-24D6-4F00-B166-E9B7AAB4F63D}" srcOrd="6" destOrd="0" presId="urn:microsoft.com/office/officeart/2018/2/layout/IconLabelList"/>
    <dgm:cxn modelId="{BE041C34-8F4B-49F3-9681-84A723E418E1}" type="presParOf" srcId="{2A3AF67D-24D6-4F00-B166-E9B7AAB4F63D}" destId="{E1B04699-2E70-4BFD-BE73-93DC284C361F}" srcOrd="0" destOrd="0" presId="urn:microsoft.com/office/officeart/2018/2/layout/IconLabelList"/>
    <dgm:cxn modelId="{2D57282A-D9DE-4EBB-BF40-E047966DD450}" type="presParOf" srcId="{2A3AF67D-24D6-4F00-B166-E9B7AAB4F63D}" destId="{CD73E02C-7C4C-4F91-A3A9-377AB8185AB3}" srcOrd="1" destOrd="0" presId="urn:microsoft.com/office/officeart/2018/2/layout/IconLabelList"/>
    <dgm:cxn modelId="{467388F1-6504-49CE-81BA-53FAC5133AA9}" type="presParOf" srcId="{2A3AF67D-24D6-4F00-B166-E9B7AAB4F63D}" destId="{F8D60E6D-B1D5-4D08-B582-49999D833D1C}"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8F778F-BC3C-49FA-B642-0F65E2020C2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D1C77F-5490-4C36-89FB-19AA0AD70404}">
      <dgm:prSet/>
      <dgm:spPr/>
      <dgm:t>
        <a:bodyPr/>
        <a:lstStyle/>
        <a:p>
          <a:r>
            <a:rPr lang="en-US"/>
            <a:t>Omnichannel prototype integrating: eCommerce, social commerce, content CMS</a:t>
          </a:r>
        </a:p>
      </dgm:t>
    </dgm:pt>
    <dgm:pt modelId="{081460E3-A0AF-44EC-BA1C-279A123C7498}" type="parTrans" cxnId="{20A85B11-B536-4E5D-A67A-F504DE5ECC83}">
      <dgm:prSet/>
      <dgm:spPr/>
      <dgm:t>
        <a:bodyPr/>
        <a:lstStyle/>
        <a:p>
          <a:endParaRPr lang="en-US"/>
        </a:p>
      </dgm:t>
    </dgm:pt>
    <dgm:pt modelId="{0B7033B2-2A03-4722-8C6F-57345F1A0871}" type="sibTrans" cxnId="{20A85B11-B536-4E5D-A67A-F504DE5ECC83}">
      <dgm:prSet/>
      <dgm:spPr/>
      <dgm:t>
        <a:bodyPr/>
        <a:lstStyle/>
        <a:p>
          <a:endParaRPr lang="en-US"/>
        </a:p>
      </dgm:t>
    </dgm:pt>
    <dgm:pt modelId="{93DBBBA1-F30A-4D3B-8B09-38AD871DC90E}">
      <dgm:prSet/>
      <dgm:spPr/>
      <dgm:t>
        <a:bodyPr/>
        <a:lstStyle/>
        <a:p>
          <a:r>
            <a:rPr lang="en-US"/>
            <a:t>Inventory sync microservice (mock data)</a:t>
          </a:r>
        </a:p>
      </dgm:t>
    </dgm:pt>
    <dgm:pt modelId="{46725316-5481-4F93-8DC2-1D1CF80CDFC7}" type="parTrans" cxnId="{B26B953B-31D9-478E-8CDA-9D3131FF43DA}">
      <dgm:prSet/>
      <dgm:spPr/>
      <dgm:t>
        <a:bodyPr/>
        <a:lstStyle/>
        <a:p>
          <a:endParaRPr lang="en-US"/>
        </a:p>
      </dgm:t>
    </dgm:pt>
    <dgm:pt modelId="{84FD81D2-77B6-4818-8918-DE3BBDF4A339}" type="sibTrans" cxnId="{B26B953B-31D9-478E-8CDA-9D3131FF43DA}">
      <dgm:prSet/>
      <dgm:spPr/>
      <dgm:t>
        <a:bodyPr/>
        <a:lstStyle/>
        <a:p>
          <a:endParaRPr lang="en-US"/>
        </a:p>
      </dgm:t>
    </dgm:pt>
    <dgm:pt modelId="{B032275E-4420-41A2-B2F1-0406EC6F07F5}">
      <dgm:prSet/>
      <dgm:spPr/>
      <dgm:t>
        <a:bodyPr/>
        <a:lstStyle/>
        <a:p>
          <a:r>
            <a:rPr lang="en-US"/>
            <a:t>Campaign tracking &amp; analytics dashboard</a:t>
          </a:r>
        </a:p>
      </dgm:t>
    </dgm:pt>
    <dgm:pt modelId="{51E47947-DB8D-4505-8B2F-AE26946C81E4}" type="parTrans" cxnId="{4C83CA0F-16CB-44D6-9C87-8576EE47CE33}">
      <dgm:prSet/>
      <dgm:spPr/>
      <dgm:t>
        <a:bodyPr/>
        <a:lstStyle/>
        <a:p>
          <a:endParaRPr lang="en-US"/>
        </a:p>
      </dgm:t>
    </dgm:pt>
    <dgm:pt modelId="{B3B17E97-B016-48ED-B8E7-73B101970C2D}" type="sibTrans" cxnId="{4C83CA0F-16CB-44D6-9C87-8576EE47CE33}">
      <dgm:prSet/>
      <dgm:spPr/>
      <dgm:t>
        <a:bodyPr/>
        <a:lstStyle/>
        <a:p>
          <a:endParaRPr lang="en-US"/>
        </a:p>
      </dgm:t>
    </dgm:pt>
    <dgm:pt modelId="{A515E9FE-FD43-422E-A8C4-860A31F0A9E9}">
      <dgm:prSet/>
      <dgm:spPr/>
      <dgm:t>
        <a:bodyPr/>
        <a:lstStyle/>
        <a:p>
          <a:r>
            <a:rPr lang="en-US"/>
            <a:t>Deployment scripts and documentation</a:t>
          </a:r>
        </a:p>
      </dgm:t>
    </dgm:pt>
    <dgm:pt modelId="{E0681C20-D4EE-4B56-8C14-5CA09554FB52}" type="parTrans" cxnId="{4C4F49B2-0A50-4032-9029-FCE7B4ADD169}">
      <dgm:prSet/>
      <dgm:spPr/>
      <dgm:t>
        <a:bodyPr/>
        <a:lstStyle/>
        <a:p>
          <a:endParaRPr lang="en-US"/>
        </a:p>
      </dgm:t>
    </dgm:pt>
    <dgm:pt modelId="{5D9D1086-9CB4-4C46-8D25-BE67745EAB06}" type="sibTrans" cxnId="{4C4F49B2-0A50-4032-9029-FCE7B4ADD169}">
      <dgm:prSet/>
      <dgm:spPr/>
      <dgm:t>
        <a:bodyPr/>
        <a:lstStyle/>
        <a:p>
          <a:endParaRPr lang="en-US"/>
        </a:p>
      </dgm:t>
    </dgm:pt>
    <dgm:pt modelId="{36305EB9-AF8D-4D97-97BB-D8C1FEB7D186}" type="pres">
      <dgm:prSet presAssocID="{9F8F778F-BC3C-49FA-B642-0F65E2020C23}" presName="root" presStyleCnt="0">
        <dgm:presLayoutVars>
          <dgm:dir/>
          <dgm:resizeHandles val="exact"/>
        </dgm:presLayoutVars>
      </dgm:prSet>
      <dgm:spPr/>
    </dgm:pt>
    <dgm:pt modelId="{2B113B8B-C186-478F-90E0-7520BEF5B092}" type="pres">
      <dgm:prSet presAssocID="{45D1C77F-5490-4C36-89FB-19AA0AD70404}" presName="compNode" presStyleCnt="0"/>
      <dgm:spPr/>
    </dgm:pt>
    <dgm:pt modelId="{672FB257-6CE4-4E1E-849B-4F49A7161465}" type="pres">
      <dgm:prSet presAssocID="{45D1C77F-5490-4C36-89FB-19AA0AD704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ycle Sign"/>
        </a:ext>
      </dgm:extLst>
    </dgm:pt>
    <dgm:pt modelId="{D3E16E3E-76FE-40D1-88A1-4808A6F701E8}" type="pres">
      <dgm:prSet presAssocID="{45D1C77F-5490-4C36-89FB-19AA0AD70404}" presName="spaceRect" presStyleCnt="0"/>
      <dgm:spPr/>
    </dgm:pt>
    <dgm:pt modelId="{18B417DF-2AEF-4306-873B-044A5EFEC0F3}" type="pres">
      <dgm:prSet presAssocID="{45D1C77F-5490-4C36-89FB-19AA0AD70404}" presName="textRect" presStyleLbl="revTx" presStyleIdx="0" presStyleCnt="4">
        <dgm:presLayoutVars>
          <dgm:chMax val="1"/>
          <dgm:chPref val="1"/>
        </dgm:presLayoutVars>
      </dgm:prSet>
      <dgm:spPr/>
    </dgm:pt>
    <dgm:pt modelId="{5F8B041B-A06C-4558-A571-95A1DB2EE6A1}" type="pres">
      <dgm:prSet presAssocID="{0B7033B2-2A03-4722-8C6F-57345F1A0871}" presName="sibTrans" presStyleCnt="0"/>
      <dgm:spPr/>
    </dgm:pt>
    <dgm:pt modelId="{E1410332-E7A6-4BBA-9DF8-1D2B1A344C4D}" type="pres">
      <dgm:prSet presAssocID="{93DBBBA1-F30A-4D3B-8B09-38AD871DC90E}" presName="compNode" presStyleCnt="0"/>
      <dgm:spPr/>
    </dgm:pt>
    <dgm:pt modelId="{60FB97E1-BDFC-43AC-9266-F4FF815B74AA}" type="pres">
      <dgm:prSet presAssocID="{93DBBBA1-F30A-4D3B-8B09-38AD871DC9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B2B1B7C5-5053-46F0-9FFA-7055C11E1ED5}" type="pres">
      <dgm:prSet presAssocID="{93DBBBA1-F30A-4D3B-8B09-38AD871DC90E}" presName="spaceRect" presStyleCnt="0"/>
      <dgm:spPr/>
    </dgm:pt>
    <dgm:pt modelId="{61BDE12E-818C-4E70-9F97-ED5B0C69E1CC}" type="pres">
      <dgm:prSet presAssocID="{93DBBBA1-F30A-4D3B-8B09-38AD871DC90E}" presName="textRect" presStyleLbl="revTx" presStyleIdx="1" presStyleCnt="4">
        <dgm:presLayoutVars>
          <dgm:chMax val="1"/>
          <dgm:chPref val="1"/>
        </dgm:presLayoutVars>
      </dgm:prSet>
      <dgm:spPr/>
    </dgm:pt>
    <dgm:pt modelId="{930376DF-18F5-41C8-B44C-FBA743F73BC3}" type="pres">
      <dgm:prSet presAssocID="{84FD81D2-77B6-4818-8918-DE3BBDF4A339}" presName="sibTrans" presStyleCnt="0"/>
      <dgm:spPr/>
    </dgm:pt>
    <dgm:pt modelId="{C47AD133-A635-4C17-B1D6-2CE276FFEFAF}" type="pres">
      <dgm:prSet presAssocID="{B032275E-4420-41A2-B2F1-0406EC6F07F5}" presName="compNode" presStyleCnt="0"/>
      <dgm:spPr/>
    </dgm:pt>
    <dgm:pt modelId="{21A3B84A-74CA-436E-81A7-0C61CD5FFEEF}" type="pres">
      <dgm:prSet presAssocID="{B032275E-4420-41A2-B2F1-0406EC6F07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F3E5E7D-1457-41B3-8E05-1113471DE572}" type="pres">
      <dgm:prSet presAssocID="{B032275E-4420-41A2-B2F1-0406EC6F07F5}" presName="spaceRect" presStyleCnt="0"/>
      <dgm:spPr/>
    </dgm:pt>
    <dgm:pt modelId="{6EE6B7C2-E3D3-43D2-9267-18EC71E6BEFC}" type="pres">
      <dgm:prSet presAssocID="{B032275E-4420-41A2-B2F1-0406EC6F07F5}" presName="textRect" presStyleLbl="revTx" presStyleIdx="2" presStyleCnt="4">
        <dgm:presLayoutVars>
          <dgm:chMax val="1"/>
          <dgm:chPref val="1"/>
        </dgm:presLayoutVars>
      </dgm:prSet>
      <dgm:spPr/>
    </dgm:pt>
    <dgm:pt modelId="{CDAA2576-38EC-4E53-ADE6-41C5FE942B5C}" type="pres">
      <dgm:prSet presAssocID="{B3B17E97-B016-48ED-B8E7-73B101970C2D}" presName="sibTrans" presStyleCnt="0"/>
      <dgm:spPr/>
    </dgm:pt>
    <dgm:pt modelId="{2B8E6BEE-9687-4A5D-872F-D28B223184A2}" type="pres">
      <dgm:prSet presAssocID="{A515E9FE-FD43-422E-A8C4-860A31F0A9E9}" presName="compNode" presStyleCnt="0"/>
      <dgm:spPr/>
    </dgm:pt>
    <dgm:pt modelId="{188981A3-724B-4361-8041-98B3F73524FF}" type="pres">
      <dgm:prSet presAssocID="{A515E9FE-FD43-422E-A8C4-860A31F0A9E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9D893326-009C-4003-867A-E96D9D36C75B}" type="pres">
      <dgm:prSet presAssocID="{A515E9FE-FD43-422E-A8C4-860A31F0A9E9}" presName="spaceRect" presStyleCnt="0"/>
      <dgm:spPr/>
    </dgm:pt>
    <dgm:pt modelId="{35BFBCD4-250C-42A5-8165-CE025DE3D872}" type="pres">
      <dgm:prSet presAssocID="{A515E9FE-FD43-422E-A8C4-860A31F0A9E9}" presName="textRect" presStyleLbl="revTx" presStyleIdx="3" presStyleCnt="4">
        <dgm:presLayoutVars>
          <dgm:chMax val="1"/>
          <dgm:chPref val="1"/>
        </dgm:presLayoutVars>
      </dgm:prSet>
      <dgm:spPr/>
    </dgm:pt>
  </dgm:ptLst>
  <dgm:cxnLst>
    <dgm:cxn modelId="{4C83CA0F-16CB-44D6-9C87-8576EE47CE33}" srcId="{9F8F778F-BC3C-49FA-B642-0F65E2020C23}" destId="{B032275E-4420-41A2-B2F1-0406EC6F07F5}" srcOrd="2" destOrd="0" parTransId="{51E47947-DB8D-4505-8B2F-AE26946C81E4}" sibTransId="{B3B17E97-B016-48ED-B8E7-73B101970C2D}"/>
    <dgm:cxn modelId="{20A85B11-B536-4E5D-A67A-F504DE5ECC83}" srcId="{9F8F778F-BC3C-49FA-B642-0F65E2020C23}" destId="{45D1C77F-5490-4C36-89FB-19AA0AD70404}" srcOrd="0" destOrd="0" parTransId="{081460E3-A0AF-44EC-BA1C-279A123C7498}" sibTransId="{0B7033B2-2A03-4722-8C6F-57345F1A0871}"/>
    <dgm:cxn modelId="{B26B953B-31D9-478E-8CDA-9D3131FF43DA}" srcId="{9F8F778F-BC3C-49FA-B642-0F65E2020C23}" destId="{93DBBBA1-F30A-4D3B-8B09-38AD871DC90E}" srcOrd="1" destOrd="0" parTransId="{46725316-5481-4F93-8DC2-1D1CF80CDFC7}" sibTransId="{84FD81D2-77B6-4818-8918-DE3BBDF4A339}"/>
    <dgm:cxn modelId="{9FD97A5B-1A97-4405-9937-BA004816F9B2}" type="presOf" srcId="{93DBBBA1-F30A-4D3B-8B09-38AD871DC90E}" destId="{61BDE12E-818C-4E70-9F97-ED5B0C69E1CC}" srcOrd="0" destOrd="0" presId="urn:microsoft.com/office/officeart/2018/2/layout/IconLabelList"/>
    <dgm:cxn modelId="{940DB861-1680-4DAC-A4C1-33C4D0A8FEC8}" type="presOf" srcId="{A515E9FE-FD43-422E-A8C4-860A31F0A9E9}" destId="{35BFBCD4-250C-42A5-8165-CE025DE3D872}" srcOrd="0" destOrd="0" presId="urn:microsoft.com/office/officeart/2018/2/layout/IconLabelList"/>
    <dgm:cxn modelId="{A1716465-B232-4909-8CC2-DECF506E5B14}" type="presOf" srcId="{9F8F778F-BC3C-49FA-B642-0F65E2020C23}" destId="{36305EB9-AF8D-4D97-97BB-D8C1FEB7D186}" srcOrd="0" destOrd="0" presId="urn:microsoft.com/office/officeart/2018/2/layout/IconLabelList"/>
    <dgm:cxn modelId="{9036859A-ABA9-44FC-AE2E-7217B340D6E5}" type="presOf" srcId="{45D1C77F-5490-4C36-89FB-19AA0AD70404}" destId="{18B417DF-2AEF-4306-873B-044A5EFEC0F3}" srcOrd="0" destOrd="0" presId="urn:microsoft.com/office/officeart/2018/2/layout/IconLabelList"/>
    <dgm:cxn modelId="{4C4F49B2-0A50-4032-9029-FCE7B4ADD169}" srcId="{9F8F778F-BC3C-49FA-B642-0F65E2020C23}" destId="{A515E9FE-FD43-422E-A8C4-860A31F0A9E9}" srcOrd="3" destOrd="0" parTransId="{E0681C20-D4EE-4B56-8C14-5CA09554FB52}" sibTransId="{5D9D1086-9CB4-4C46-8D25-BE67745EAB06}"/>
    <dgm:cxn modelId="{172419BD-88D3-4611-8305-856E608A3E50}" type="presOf" srcId="{B032275E-4420-41A2-B2F1-0406EC6F07F5}" destId="{6EE6B7C2-E3D3-43D2-9267-18EC71E6BEFC}" srcOrd="0" destOrd="0" presId="urn:microsoft.com/office/officeart/2018/2/layout/IconLabelList"/>
    <dgm:cxn modelId="{BE7A4258-080D-4B0C-A5E7-C5007F081944}" type="presParOf" srcId="{36305EB9-AF8D-4D97-97BB-D8C1FEB7D186}" destId="{2B113B8B-C186-478F-90E0-7520BEF5B092}" srcOrd="0" destOrd="0" presId="urn:microsoft.com/office/officeart/2018/2/layout/IconLabelList"/>
    <dgm:cxn modelId="{4FA7E91B-273F-4804-B7C9-99A69D882E93}" type="presParOf" srcId="{2B113B8B-C186-478F-90E0-7520BEF5B092}" destId="{672FB257-6CE4-4E1E-849B-4F49A7161465}" srcOrd="0" destOrd="0" presId="urn:microsoft.com/office/officeart/2018/2/layout/IconLabelList"/>
    <dgm:cxn modelId="{B5B256D1-6EFE-4D21-987F-5C8FD760AACB}" type="presParOf" srcId="{2B113B8B-C186-478F-90E0-7520BEF5B092}" destId="{D3E16E3E-76FE-40D1-88A1-4808A6F701E8}" srcOrd="1" destOrd="0" presId="urn:microsoft.com/office/officeart/2018/2/layout/IconLabelList"/>
    <dgm:cxn modelId="{E20BB330-29BD-4A43-8C6D-14102623FDDF}" type="presParOf" srcId="{2B113B8B-C186-478F-90E0-7520BEF5B092}" destId="{18B417DF-2AEF-4306-873B-044A5EFEC0F3}" srcOrd="2" destOrd="0" presId="urn:microsoft.com/office/officeart/2018/2/layout/IconLabelList"/>
    <dgm:cxn modelId="{6D3D3106-C173-4328-AF10-FD6153E98388}" type="presParOf" srcId="{36305EB9-AF8D-4D97-97BB-D8C1FEB7D186}" destId="{5F8B041B-A06C-4558-A571-95A1DB2EE6A1}" srcOrd="1" destOrd="0" presId="urn:microsoft.com/office/officeart/2018/2/layout/IconLabelList"/>
    <dgm:cxn modelId="{3B61B879-7E81-44DB-8A1D-D9C088A4B25D}" type="presParOf" srcId="{36305EB9-AF8D-4D97-97BB-D8C1FEB7D186}" destId="{E1410332-E7A6-4BBA-9DF8-1D2B1A344C4D}" srcOrd="2" destOrd="0" presId="urn:microsoft.com/office/officeart/2018/2/layout/IconLabelList"/>
    <dgm:cxn modelId="{D90C4A51-1DBD-4A2B-BAEF-AC67AB20F258}" type="presParOf" srcId="{E1410332-E7A6-4BBA-9DF8-1D2B1A344C4D}" destId="{60FB97E1-BDFC-43AC-9266-F4FF815B74AA}" srcOrd="0" destOrd="0" presId="urn:microsoft.com/office/officeart/2018/2/layout/IconLabelList"/>
    <dgm:cxn modelId="{61115551-740A-437B-8767-B4CF4B8A6A01}" type="presParOf" srcId="{E1410332-E7A6-4BBA-9DF8-1D2B1A344C4D}" destId="{B2B1B7C5-5053-46F0-9FFA-7055C11E1ED5}" srcOrd="1" destOrd="0" presId="urn:microsoft.com/office/officeart/2018/2/layout/IconLabelList"/>
    <dgm:cxn modelId="{66FE6F7F-BA1B-45E3-997C-910401E40F32}" type="presParOf" srcId="{E1410332-E7A6-4BBA-9DF8-1D2B1A344C4D}" destId="{61BDE12E-818C-4E70-9F97-ED5B0C69E1CC}" srcOrd="2" destOrd="0" presId="urn:microsoft.com/office/officeart/2018/2/layout/IconLabelList"/>
    <dgm:cxn modelId="{ADE48D78-FE41-49E8-9E8B-52A9384D2B09}" type="presParOf" srcId="{36305EB9-AF8D-4D97-97BB-D8C1FEB7D186}" destId="{930376DF-18F5-41C8-B44C-FBA743F73BC3}" srcOrd="3" destOrd="0" presId="urn:microsoft.com/office/officeart/2018/2/layout/IconLabelList"/>
    <dgm:cxn modelId="{6AAC935F-439D-439D-ABD6-0064E0717B55}" type="presParOf" srcId="{36305EB9-AF8D-4D97-97BB-D8C1FEB7D186}" destId="{C47AD133-A635-4C17-B1D6-2CE276FFEFAF}" srcOrd="4" destOrd="0" presId="urn:microsoft.com/office/officeart/2018/2/layout/IconLabelList"/>
    <dgm:cxn modelId="{CE8284C9-450D-4346-9F69-2C6A0E6D0552}" type="presParOf" srcId="{C47AD133-A635-4C17-B1D6-2CE276FFEFAF}" destId="{21A3B84A-74CA-436E-81A7-0C61CD5FFEEF}" srcOrd="0" destOrd="0" presId="urn:microsoft.com/office/officeart/2018/2/layout/IconLabelList"/>
    <dgm:cxn modelId="{41FFCB10-0ED6-45CC-A463-0C7CDBE576E1}" type="presParOf" srcId="{C47AD133-A635-4C17-B1D6-2CE276FFEFAF}" destId="{6F3E5E7D-1457-41B3-8E05-1113471DE572}" srcOrd="1" destOrd="0" presId="urn:microsoft.com/office/officeart/2018/2/layout/IconLabelList"/>
    <dgm:cxn modelId="{01EE67FE-4065-40D0-A315-CB0CF01E6CF1}" type="presParOf" srcId="{C47AD133-A635-4C17-B1D6-2CE276FFEFAF}" destId="{6EE6B7C2-E3D3-43D2-9267-18EC71E6BEFC}" srcOrd="2" destOrd="0" presId="urn:microsoft.com/office/officeart/2018/2/layout/IconLabelList"/>
    <dgm:cxn modelId="{512A7195-859F-467E-8DF7-D2A35FDEC82A}" type="presParOf" srcId="{36305EB9-AF8D-4D97-97BB-D8C1FEB7D186}" destId="{CDAA2576-38EC-4E53-ADE6-41C5FE942B5C}" srcOrd="5" destOrd="0" presId="urn:microsoft.com/office/officeart/2018/2/layout/IconLabelList"/>
    <dgm:cxn modelId="{8BFB2A07-D98A-42B0-9E22-2C85D88F706A}" type="presParOf" srcId="{36305EB9-AF8D-4D97-97BB-D8C1FEB7D186}" destId="{2B8E6BEE-9687-4A5D-872F-D28B223184A2}" srcOrd="6" destOrd="0" presId="urn:microsoft.com/office/officeart/2018/2/layout/IconLabelList"/>
    <dgm:cxn modelId="{FB39B62D-F64A-4232-B2B4-71676275CD53}" type="presParOf" srcId="{2B8E6BEE-9687-4A5D-872F-D28B223184A2}" destId="{188981A3-724B-4361-8041-98B3F73524FF}" srcOrd="0" destOrd="0" presId="urn:microsoft.com/office/officeart/2018/2/layout/IconLabelList"/>
    <dgm:cxn modelId="{36BE3510-55F1-49C9-A5AE-558F4D6CC7CC}" type="presParOf" srcId="{2B8E6BEE-9687-4A5D-872F-D28B223184A2}" destId="{9D893326-009C-4003-867A-E96D9D36C75B}" srcOrd="1" destOrd="0" presId="urn:microsoft.com/office/officeart/2018/2/layout/IconLabelList"/>
    <dgm:cxn modelId="{71A6DEF6-9149-4904-BB87-10E35551EE76}" type="presParOf" srcId="{2B8E6BEE-9687-4A5D-872F-D28B223184A2}" destId="{35BFBCD4-250C-42A5-8165-CE025DE3D872}"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78FA70-6E6D-46AB-9AF2-875C2C4C75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3192BF-3A73-4C47-8428-691F14F8EC9B}">
      <dgm:prSet/>
      <dgm:spPr/>
      <dgm:t>
        <a:bodyPr/>
        <a:lstStyle/>
        <a:p>
          <a:r>
            <a:rPr lang="en-US"/>
            <a:t>Unit &amp; integration tests for connectors</a:t>
          </a:r>
        </a:p>
      </dgm:t>
    </dgm:pt>
    <dgm:pt modelId="{9C1E0BAC-505B-4FC8-8335-AA03273E61A3}" type="parTrans" cxnId="{3DC3440F-BFF5-464C-9169-866DC7DBA3BB}">
      <dgm:prSet/>
      <dgm:spPr/>
      <dgm:t>
        <a:bodyPr/>
        <a:lstStyle/>
        <a:p>
          <a:endParaRPr lang="en-US"/>
        </a:p>
      </dgm:t>
    </dgm:pt>
    <dgm:pt modelId="{21F98234-A21F-4345-BBE3-8A47F8ED3A65}" type="sibTrans" cxnId="{3DC3440F-BFF5-464C-9169-866DC7DBA3BB}">
      <dgm:prSet/>
      <dgm:spPr/>
      <dgm:t>
        <a:bodyPr/>
        <a:lstStyle/>
        <a:p>
          <a:endParaRPr lang="en-US"/>
        </a:p>
      </dgm:t>
    </dgm:pt>
    <dgm:pt modelId="{AED05506-90B8-4114-854C-88971A4B6322}">
      <dgm:prSet/>
      <dgm:spPr/>
      <dgm:t>
        <a:bodyPr/>
        <a:lstStyle/>
        <a:p>
          <a:r>
            <a:rPr lang="en-US"/>
            <a:t>Data quality checks for analytics pipeline</a:t>
          </a:r>
        </a:p>
      </dgm:t>
    </dgm:pt>
    <dgm:pt modelId="{4CE2F8EC-19E5-4995-A1AA-70619A0A994D}" type="parTrans" cxnId="{B26CA17E-410B-4EC3-8922-5E45DE11F912}">
      <dgm:prSet/>
      <dgm:spPr/>
      <dgm:t>
        <a:bodyPr/>
        <a:lstStyle/>
        <a:p>
          <a:endParaRPr lang="en-US"/>
        </a:p>
      </dgm:t>
    </dgm:pt>
    <dgm:pt modelId="{932D3F7C-B185-46E1-9322-F13E202687BD}" type="sibTrans" cxnId="{B26CA17E-410B-4EC3-8922-5E45DE11F912}">
      <dgm:prSet/>
      <dgm:spPr/>
      <dgm:t>
        <a:bodyPr/>
        <a:lstStyle/>
        <a:p>
          <a:endParaRPr lang="en-US"/>
        </a:p>
      </dgm:t>
    </dgm:pt>
    <dgm:pt modelId="{78A3EAD2-A546-488C-8E56-3C76BA6FE9E1}">
      <dgm:prSet/>
      <dgm:spPr/>
      <dgm:t>
        <a:bodyPr/>
        <a:lstStyle/>
        <a:p>
          <a:r>
            <a:rPr lang="en-US"/>
            <a:t>Usability checks with representative users</a:t>
          </a:r>
        </a:p>
      </dgm:t>
    </dgm:pt>
    <dgm:pt modelId="{E1C9EFD7-503E-4FEA-AB89-F3B260169C65}" type="parTrans" cxnId="{AA9D8F0A-BC86-49D1-8B4C-07946A197830}">
      <dgm:prSet/>
      <dgm:spPr/>
      <dgm:t>
        <a:bodyPr/>
        <a:lstStyle/>
        <a:p>
          <a:endParaRPr lang="en-US"/>
        </a:p>
      </dgm:t>
    </dgm:pt>
    <dgm:pt modelId="{AA1AD00A-E7F2-43E7-8263-C3E08F52900D}" type="sibTrans" cxnId="{AA9D8F0A-BC86-49D1-8B4C-07946A197830}">
      <dgm:prSet/>
      <dgm:spPr/>
      <dgm:t>
        <a:bodyPr/>
        <a:lstStyle/>
        <a:p>
          <a:endParaRPr lang="en-US"/>
        </a:p>
      </dgm:t>
    </dgm:pt>
    <dgm:pt modelId="{B53763D0-50C0-44F5-95DD-70474B190F8A}">
      <dgm:prSet/>
      <dgm:spPr/>
      <dgm:t>
        <a:bodyPr/>
        <a:lstStyle/>
        <a:p>
          <a:r>
            <a:rPr lang="en-US"/>
            <a:t>Performance and reliability baselines</a:t>
          </a:r>
        </a:p>
      </dgm:t>
    </dgm:pt>
    <dgm:pt modelId="{F263FED5-53B6-4194-A556-9A2AE9F27149}" type="parTrans" cxnId="{6A7A1F97-0F6E-4C8F-A134-63793EEBF5D7}">
      <dgm:prSet/>
      <dgm:spPr/>
      <dgm:t>
        <a:bodyPr/>
        <a:lstStyle/>
        <a:p>
          <a:endParaRPr lang="en-US"/>
        </a:p>
      </dgm:t>
    </dgm:pt>
    <dgm:pt modelId="{67940571-637C-4E4E-9702-5447A91D8456}" type="sibTrans" cxnId="{6A7A1F97-0F6E-4C8F-A134-63793EEBF5D7}">
      <dgm:prSet/>
      <dgm:spPr/>
      <dgm:t>
        <a:bodyPr/>
        <a:lstStyle/>
        <a:p>
          <a:endParaRPr lang="en-US"/>
        </a:p>
      </dgm:t>
    </dgm:pt>
    <dgm:pt modelId="{106DA978-A338-420C-A90E-EBF6BF3FC9C6}" type="pres">
      <dgm:prSet presAssocID="{AD78FA70-6E6D-46AB-9AF2-875C2C4C759C}" presName="root" presStyleCnt="0">
        <dgm:presLayoutVars>
          <dgm:dir/>
          <dgm:resizeHandles val="exact"/>
        </dgm:presLayoutVars>
      </dgm:prSet>
      <dgm:spPr/>
    </dgm:pt>
    <dgm:pt modelId="{58B41EC8-2DF5-467A-8E96-DF54DCA70288}" type="pres">
      <dgm:prSet presAssocID="{8D3192BF-3A73-4C47-8428-691F14F8EC9B}" presName="compNode" presStyleCnt="0"/>
      <dgm:spPr/>
    </dgm:pt>
    <dgm:pt modelId="{8638AA73-C7BE-4A72-8538-03BD34E2E91B}" type="pres">
      <dgm:prSet presAssocID="{8D3192BF-3A73-4C47-8428-691F14F8EC9B}" presName="bgRect" presStyleLbl="bgShp" presStyleIdx="0" presStyleCnt="4"/>
      <dgm:spPr/>
    </dgm:pt>
    <dgm:pt modelId="{8463DA20-6B1A-4127-B0E3-636D78C8D2AE}" type="pres">
      <dgm:prSet presAssocID="{8D3192BF-3A73-4C47-8428-691F14F8EC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F33175B-F508-4B36-AA1C-32E89022F848}" type="pres">
      <dgm:prSet presAssocID="{8D3192BF-3A73-4C47-8428-691F14F8EC9B}" presName="spaceRect" presStyleCnt="0"/>
      <dgm:spPr/>
    </dgm:pt>
    <dgm:pt modelId="{C86BC9E8-5C46-4455-99B3-43AFB0985847}" type="pres">
      <dgm:prSet presAssocID="{8D3192BF-3A73-4C47-8428-691F14F8EC9B}" presName="parTx" presStyleLbl="revTx" presStyleIdx="0" presStyleCnt="4">
        <dgm:presLayoutVars>
          <dgm:chMax val="0"/>
          <dgm:chPref val="0"/>
        </dgm:presLayoutVars>
      </dgm:prSet>
      <dgm:spPr/>
    </dgm:pt>
    <dgm:pt modelId="{ECEFDEF0-F1E1-4DCE-B584-95433327CA2D}" type="pres">
      <dgm:prSet presAssocID="{21F98234-A21F-4345-BBE3-8A47F8ED3A65}" presName="sibTrans" presStyleCnt="0"/>
      <dgm:spPr/>
    </dgm:pt>
    <dgm:pt modelId="{84272249-6EA4-4DD5-9071-20FEACE4BF39}" type="pres">
      <dgm:prSet presAssocID="{AED05506-90B8-4114-854C-88971A4B6322}" presName="compNode" presStyleCnt="0"/>
      <dgm:spPr/>
    </dgm:pt>
    <dgm:pt modelId="{A130166D-5FBF-4C59-A975-098EEB536073}" type="pres">
      <dgm:prSet presAssocID="{AED05506-90B8-4114-854C-88971A4B6322}" presName="bgRect" presStyleLbl="bgShp" presStyleIdx="1" presStyleCnt="4"/>
      <dgm:spPr/>
    </dgm:pt>
    <dgm:pt modelId="{8C6B8891-47EE-46BE-A2E9-C22BE6C6E85C}" type="pres">
      <dgm:prSet presAssocID="{AED05506-90B8-4114-854C-88971A4B632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F0AC3D02-4A6D-46A6-A834-DC2AFD2DBB43}" type="pres">
      <dgm:prSet presAssocID="{AED05506-90B8-4114-854C-88971A4B6322}" presName="spaceRect" presStyleCnt="0"/>
      <dgm:spPr/>
    </dgm:pt>
    <dgm:pt modelId="{DDFF9E1A-8209-4585-811A-7DDCBFA4005C}" type="pres">
      <dgm:prSet presAssocID="{AED05506-90B8-4114-854C-88971A4B6322}" presName="parTx" presStyleLbl="revTx" presStyleIdx="1" presStyleCnt="4">
        <dgm:presLayoutVars>
          <dgm:chMax val="0"/>
          <dgm:chPref val="0"/>
        </dgm:presLayoutVars>
      </dgm:prSet>
      <dgm:spPr/>
    </dgm:pt>
    <dgm:pt modelId="{AE52B647-5C61-4193-9D9E-0641F7638773}" type="pres">
      <dgm:prSet presAssocID="{932D3F7C-B185-46E1-9322-F13E202687BD}" presName="sibTrans" presStyleCnt="0"/>
      <dgm:spPr/>
    </dgm:pt>
    <dgm:pt modelId="{E25876D0-2183-4AC1-9F60-5410AAB09BC2}" type="pres">
      <dgm:prSet presAssocID="{78A3EAD2-A546-488C-8E56-3C76BA6FE9E1}" presName="compNode" presStyleCnt="0"/>
      <dgm:spPr/>
    </dgm:pt>
    <dgm:pt modelId="{26E0520E-9EB3-4689-BEB4-83AE9C41F12B}" type="pres">
      <dgm:prSet presAssocID="{78A3EAD2-A546-488C-8E56-3C76BA6FE9E1}" presName="bgRect" presStyleLbl="bgShp" presStyleIdx="2" presStyleCnt="4"/>
      <dgm:spPr/>
    </dgm:pt>
    <dgm:pt modelId="{9F6962AB-5768-461B-A31E-A2828A639F93}" type="pres">
      <dgm:prSet presAssocID="{78A3EAD2-A546-488C-8E56-3C76BA6FE9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770FA9A6-9227-485B-B9C2-B539CB37E37D}" type="pres">
      <dgm:prSet presAssocID="{78A3EAD2-A546-488C-8E56-3C76BA6FE9E1}" presName="spaceRect" presStyleCnt="0"/>
      <dgm:spPr/>
    </dgm:pt>
    <dgm:pt modelId="{AB8E2F3E-1981-47D8-9C6C-090E7E9D2626}" type="pres">
      <dgm:prSet presAssocID="{78A3EAD2-A546-488C-8E56-3C76BA6FE9E1}" presName="parTx" presStyleLbl="revTx" presStyleIdx="2" presStyleCnt="4">
        <dgm:presLayoutVars>
          <dgm:chMax val="0"/>
          <dgm:chPref val="0"/>
        </dgm:presLayoutVars>
      </dgm:prSet>
      <dgm:spPr/>
    </dgm:pt>
    <dgm:pt modelId="{46CA893E-C62F-4C47-853B-82C1A94BD4AD}" type="pres">
      <dgm:prSet presAssocID="{AA1AD00A-E7F2-43E7-8263-C3E08F52900D}" presName="sibTrans" presStyleCnt="0"/>
      <dgm:spPr/>
    </dgm:pt>
    <dgm:pt modelId="{1DD56576-2C48-41E3-8207-9E1B54525735}" type="pres">
      <dgm:prSet presAssocID="{B53763D0-50C0-44F5-95DD-70474B190F8A}" presName="compNode" presStyleCnt="0"/>
      <dgm:spPr/>
    </dgm:pt>
    <dgm:pt modelId="{E84874A5-625D-4587-B10A-C015C1FE0388}" type="pres">
      <dgm:prSet presAssocID="{B53763D0-50C0-44F5-95DD-70474B190F8A}" presName="bgRect" presStyleLbl="bgShp" presStyleIdx="3" presStyleCnt="4"/>
      <dgm:spPr/>
    </dgm:pt>
    <dgm:pt modelId="{59C02ED6-6215-4626-BC6C-7DB92DB5CA14}" type="pres">
      <dgm:prSet presAssocID="{B53763D0-50C0-44F5-95DD-70474B190F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9E818E83-D5CB-4AD4-BDE5-570CDCE312F8}" type="pres">
      <dgm:prSet presAssocID="{B53763D0-50C0-44F5-95DD-70474B190F8A}" presName="spaceRect" presStyleCnt="0"/>
      <dgm:spPr/>
    </dgm:pt>
    <dgm:pt modelId="{49CFDF16-A2D7-4FBF-A3D9-F3AAEEB3898C}" type="pres">
      <dgm:prSet presAssocID="{B53763D0-50C0-44F5-95DD-70474B190F8A}" presName="parTx" presStyleLbl="revTx" presStyleIdx="3" presStyleCnt="4">
        <dgm:presLayoutVars>
          <dgm:chMax val="0"/>
          <dgm:chPref val="0"/>
        </dgm:presLayoutVars>
      </dgm:prSet>
      <dgm:spPr/>
    </dgm:pt>
  </dgm:ptLst>
  <dgm:cxnLst>
    <dgm:cxn modelId="{AA9D8F0A-BC86-49D1-8B4C-07946A197830}" srcId="{AD78FA70-6E6D-46AB-9AF2-875C2C4C759C}" destId="{78A3EAD2-A546-488C-8E56-3C76BA6FE9E1}" srcOrd="2" destOrd="0" parTransId="{E1C9EFD7-503E-4FEA-AB89-F3B260169C65}" sibTransId="{AA1AD00A-E7F2-43E7-8263-C3E08F52900D}"/>
    <dgm:cxn modelId="{3DC3440F-BFF5-464C-9169-866DC7DBA3BB}" srcId="{AD78FA70-6E6D-46AB-9AF2-875C2C4C759C}" destId="{8D3192BF-3A73-4C47-8428-691F14F8EC9B}" srcOrd="0" destOrd="0" parTransId="{9C1E0BAC-505B-4FC8-8335-AA03273E61A3}" sibTransId="{21F98234-A21F-4345-BBE3-8A47F8ED3A65}"/>
    <dgm:cxn modelId="{0094712E-D8D7-45A0-9CDE-EC87DCB2552D}" type="presOf" srcId="{78A3EAD2-A546-488C-8E56-3C76BA6FE9E1}" destId="{AB8E2F3E-1981-47D8-9C6C-090E7E9D2626}" srcOrd="0" destOrd="0" presId="urn:microsoft.com/office/officeart/2018/2/layout/IconVerticalSolidList"/>
    <dgm:cxn modelId="{21C31632-F8C8-4498-84D3-919EF8EEFD55}" type="presOf" srcId="{AED05506-90B8-4114-854C-88971A4B6322}" destId="{DDFF9E1A-8209-4585-811A-7DDCBFA4005C}" srcOrd="0" destOrd="0" presId="urn:microsoft.com/office/officeart/2018/2/layout/IconVerticalSolidList"/>
    <dgm:cxn modelId="{B26CA17E-410B-4EC3-8922-5E45DE11F912}" srcId="{AD78FA70-6E6D-46AB-9AF2-875C2C4C759C}" destId="{AED05506-90B8-4114-854C-88971A4B6322}" srcOrd="1" destOrd="0" parTransId="{4CE2F8EC-19E5-4995-A1AA-70619A0A994D}" sibTransId="{932D3F7C-B185-46E1-9322-F13E202687BD}"/>
    <dgm:cxn modelId="{6A7A1F97-0F6E-4C8F-A134-63793EEBF5D7}" srcId="{AD78FA70-6E6D-46AB-9AF2-875C2C4C759C}" destId="{B53763D0-50C0-44F5-95DD-70474B190F8A}" srcOrd="3" destOrd="0" parTransId="{F263FED5-53B6-4194-A556-9A2AE9F27149}" sibTransId="{67940571-637C-4E4E-9702-5447A91D8456}"/>
    <dgm:cxn modelId="{6FC638A9-084B-42B2-8BD3-E0B01E7B31F1}" type="presOf" srcId="{8D3192BF-3A73-4C47-8428-691F14F8EC9B}" destId="{C86BC9E8-5C46-4455-99B3-43AFB0985847}" srcOrd="0" destOrd="0" presId="urn:microsoft.com/office/officeart/2018/2/layout/IconVerticalSolidList"/>
    <dgm:cxn modelId="{1D8D7AB5-82DF-45FE-B2B9-916CB26ECCFB}" type="presOf" srcId="{B53763D0-50C0-44F5-95DD-70474B190F8A}" destId="{49CFDF16-A2D7-4FBF-A3D9-F3AAEEB3898C}" srcOrd="0" destOrd="0" presId="urn:microsoft.com/office/officeart/2018/2/layout/IconVerticalSolidList"/>
    <dgm:cxn modelId="{BA1B2BC4-8969-4D16-8990-C092C8DAEBCC}" type="presOf" srcId="{AD78FA70-6E6D-46AB-9AF2-875C2C4C759C}" destId="{106DA978-A338-420C-A90E-EBF6BF3FC9C6}" srcOrd="0" destOrd="0" presId="urn:microsoft.com/office/officeart/2018/2/layout/IconVerticalSolidList"/>
    <dgm:cxn modelId="{8D6F55D6-346A-4E54-BC92-D1E244B62697}" type="presParOf" srcId="{106DA978-A338-420C-A90E-EBF6BF3FC9C6}" destId="{58B41EC8-2DF5-467A-8E96-DF54DCA70288}" srcOrd="0" destOrd="0" presId="urn:microsoft.com/office/officeart/2018/2/layout/IconVerticalSolidList"/>
    <dgm:cxn modelId="{EC218352-DB30-426A-8E37-FB21F842339A}" type="presParOf" srcId="{58B41EC8-2DF5-467A-8E96-DF54DCA70288}" destId="{8638AA73-C7BE-4A72-8538-03BD34E2E91B}" srcOrd="0" destOrd="0" presId="urn:microsoft.com/office/officeart/2018/2/layout/IconVerticalSolidList"/>
    <dgm:cxn modelId="{A574E691-D1B2-404B-9697-9E12330AC1C5}" type="presParOf" srcId="{58B41EC8-2DF5-467A-8E96-DF54DCA70288}" destId="{8463DA20-6B1A-4127-B0E3-636D78C8D2AE}" srcOrd="1" destOrd="0" presId="urn:microsoft.com/office/officeart/2018/2/layout/IconVerticalSolidList"/>
    <dgm:cxn modelId="{75F860AB-6F69-4797-B0B6-41374E9020F4}" type="presParOf" srcId="{58B41EC8-2DF5-467A-8E96-DF54DCA70288}" destId="{8F33175B-F508-4B36-AA1C-32E89022F848}" srcOrd="2" destOrd="0" presId="urn:microsoft.com/office/officeart/2018/2/layout/IconVerticalSolidList"/>
    <dgm:cxn modelId="{1F396E6D-2ECF-45A2-A3F8-5107BCBF66F5}" type="presParOf" srcId="{58B41EC8-2DF5-467A-8E96-DF54DCA70288}" destId="{C86BC9E8-5C46-4455-99B3-43AFB0985847}" srcOrd="3" destOrd="0" presId="urn:microsoft.com/office/officeart/2018/2/layout/IconVerticalSolidList"/>
    <dgm:cxn modelId="{0E710E4C-67E7-4555-B6EA-49ABE8E0B76E}" type="presParOf" srcId="{106DA978-A338-420C-A90E-EBF6BF3FC9C6}" destId="{ECEFDEF0-F1E1-4DCE-B584-95433327CA2D}" srcOrd="1" destOrd="0" presId="urn:microsoft.com/office/officeart/2018/2/layout/IconVerticalSolidList"/>
    <dgm:cxn modelId="{A6104F22-CD0E-4986-8A76-9D5EF80DCE0E}" type="presParOf" srcId="{106DA978-A338-420C-A90E-EBF6BF3FC9C6}" destId="{84272249-6EA4-4DD5-9071-20FEACE4BF39}" srcOrd="2" destOrd="0" presId="urn:microsoft.com/office/officeart/2018/2/layout/IconVerticalSolidList"/>
    <dgm:cxn modelId="{211DF8AD-C899-423C-8563-40B66B47DB99}" type="presParOf" srcId="{84272249-6EA4-4DD5-9071-20FEACE4BF39}" destId="{A130166D-5FBF-4C59-A975-098EEB536073}" srcOrd="0" destOrd="0" presId="urn:microsoft.com/office/officeart/2018/2/layout/IconVerticalSolidList"/>
    <dgm:cxn modelId="{27802C83-9D39-4D93-A8E0-4E970AC628BD}" type="presParOf" srcId="{84272249-6EA4-4DD5-9071-20FEACE4BF39}" destId="{8C6B8891-47EE-46BE-A2E9-C22BE6C6E85C}" srcOrd="1" destOrd="0" presId="urn:microsoft.com/office/officeart/2018/2/layout/IconVerticalSolidList"/>
    <dgm:cxn modelId="{11DD44E0-6082-4C6D-89C3-37FCC4BB8ABC}" type="presParOf" srcId="{84272249-6EA4-4DD5-9071-20FEACE4BF39}" destId="{F0AC3D02-4A6D-46A6-A834-DC2AFD2DBB43}" srcOrd="2" destOrd="0" presId="urn:microsoft.com/office/officeart/2018/2/layout/IconVerticalSolidList"/>
    <dgm:cxn modelId="{51678E32-65F6-4BAE-A2BA-3A6EDC90DD3A}" type="presParOf" srcId="{84272249-6EA4-4DD5-9071-20FEACE4BF39}" destId="{DDFF9E1A-8209-4585-811A-7DDCBFA4005C}" srcOrd="3" destOrd="0" presId="urn:microsoft.com/office/officeart/2018/2/layout/IconVerticalSolidList"/>
    <dgm:cxn modelId="{6A024EEE-B9B4-47E6-93C4-D8DC257DAD2E}" type="presParOf" srcId="{106DA978-A338-420C-A90E-EBF6BF3FC9C6}" destId="{AE52B647-5C61-4193-9D9E-0641F7638773}" srcOrd="3" destOrd="0" presId="urn:microsoft.com/office/officeart/2018/2/layout/IconVerticalSolidList"/>
    <dgm:cxn modelId="{62FF91C1-3103-45CF-9971-76E0DF8E1BCB}" type="presParOf" srcId="{106DA978-A338-420C-A90E-EBF6BF3FC9C6}" destId="{E25876D0-2183-4AC1-9F60-5410AAB09BC2}" srcOrd="4" destOrd="0" presId="urn:microsoft.com/office/officeart/2018/2/layout/IconVerticalSolidList"/>
    <dgm:cxn modelId="{EF58275C-EB4F-40B4-828D-A814661346EE}" type="presParOf" srcId="{E25876D0-2183-4AC1-9F60-5410AAB09BC2}" destId="{26E0520E-9EB3-4689-BEB4-83AE9C41F12B}" srcOrd="0" destOrd="0" presId="urn:microsoft.com/office/officeart/2018/2/layout/IconVerticalSolidList"/>
    <dgm:cxn modelId="{D6590915-4483-4897-A1DC-9A2278159635}" type="presParOf" srcId="{E25876D0-2183-4AC1-9F60-5410AAB09BC2}" destId="{9F6962AB-5768-461B-A31E-A2828A639F93}" srcOrd="1" destOrd="0" presId="urn:microsoft.com/office/officeart/2018/2/layout/IconVerticalSolidList"/>
    <dgm:cxn modelId="{278263EA-94B1-4925-B756-BDBE81B72BC1}" type="presParOf" srcId="{E25876D0-2183-4AC1-9F60-5410AAB09BC2}" destId="{770FA9A6-9227-485B-B9C2-B539CB37E37D}" srcOrd="2" destOrd="0" presId="urn:microsoft.com/office/officeart/2018/2/layout/IconVerticalSolidList"/>
    <dgm:cxn modelId="{EEABC3AE-B55C-4084-BBC7-E74E7B734EA5}" type="presParOf" srcId="{E25876D0-2183-4AC1-9F60-5410AAB09BC2}" destId="{AB8E2F3E-1981-47D8-9C6C-090E7E9D2626}" srcOrd="3" destOrd="0" presId="urn:microsoft.com/office/officeart/2018/2/layout/IconVerticalSolidList"/>
    <dgm:cxn modelId="{D8FA349C-F2B1-4EAB-9B45-6DFB8D83B5EB}" type="presParOf" srcId="{106DA978-A338-420C-A90E-EBF6BF3FC9C6}" destId="{46CA893E-C62F-4C47-853B-82C1A94BD4AD}" srcOrd="5" destOrd="0" presId="urn:microsoft.com/office/officeart/2018/2/layout/IconVerticalSolidList"/>
    <dgm:cxn modelId="{E0E91366-BE7C-4EFF-9745-4154EEACCB5E}" type="presParOf" srcId="{106DA978-A338-420C-A90E-EBF6BF3FC9C6}" destId="{1DD56576-2C48-41E3-8207-9E1B54525735}" srcOrd="6" destOrd="0" presId="urn:microsoft.com/office/officeart/2018/2/layout/IconVerticalSolidList"/>
    <dgm:cxn modelId="{94EC8683-7F93-454D-98F1-0EAECB311756}" type="presParOf" srcId="{1DD56576-2C48-41E3-8207-9E1B54525735}" destId="{E84874A5-625D-4587-B10A-C015C1FE0388}" srcOrd="0" destOrd="0" presId="urn:microsoft.com/office/officeart/2018/2/layout/IconVerticalSolidList"/>
    <dgm:cxn modelId="{47A7D79D-C446-4D4E-9B95-EB6B7DDB52A7}" type="presParOf" srcId="{1DD56576-2C48-41E3-8207-9E1B54525735}" destId="{59C02ED6-6215-4626-BC6C-7DB92DB5CA14}" srcOrd="1" destOrd="0" presId="urn:microsoft.com/office/officeart/2018/2/layout/IconVerticalSolidList"/>
    <dgm:cxn modelId="{A1E522B2-99B9-4316-AE7C-E36ED0F15E0A}" type="presParOf" srcId="{1DD56576-2C48-41E3-8207-9E1B54525735}" destId="{9E818E83-D5CB-4AD4-BDE5-570CDCE312F8}" srcOrd="2" destOrd="0" presId="urn:microsoft.com/office/officeart/2018/2/layout/IconVerticalSolidList"/>
    <dgm:cxn modelId="{31D0066D-56DC-4B13-92CD-8B851C662C94}" type="presParOf" srcId="{1DD56576-2C48-41E3-8207-9E1B54525735}" destId="{49CFDF16-A2D7-4FBF-A3D9-F3AAEEB3898C}"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A9BC48-A6B5-4799-A7BF-51606A9FF9E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98990F-9C89-4827-B5FB-253A366671F3}">
      <dgm:prSet/>
      <dgm:spPr/>
      <dgm:t>
        <a:bodyPr/>
        <a:lstStyle/>
        <a:p>
          <a:r>
            <a:rPr lang="en-US"/>
            <a:t>W1–2: Requirements, ethics approval, architecture design</a:t>
          </a:r>
        </a:p>
      </dgm:t>
    </dgm:pt>
    <dgm:pt modelId="{93486DCE-EFE6-46A4-B200-1AF040465E91}" type="parTrans" cxnId="{0BA7928D-9271-4052-B76F-569E80B41324}">
      <dgm:prSet/>
      <dgm:spPr/>
      <dgm:t>
        <a:bodyPr/>
        <a:lstStyle/>
        <a:p>
          <a:endParaRPr lang="en-US"/>
        </a:p>
      </dgm:t>
    </dgm:pt>
    <dgm:pt modelId="{30890D0F-F3B6-45B6-9D9E-3B062F477AAC}" type="sibTrans" cxnId="{0BA7928D-9271-4052-B76F-569E80B41324}">
      <dgm:prSet/>
      <dgm:spPr/>
      <dgm:t>
        <a:bodyPr/>
        <a:lstStyle/>
        <a:p>
          <a:endParaRPr lang="en-US"/>
        </a:p>
      </dgm:t>
    </dgm:pt>
    <dgm:pt modelId="{785ACEA1-7654-47E4-A6C9-D3BEB9EC4EE6}">
      <dgm:prSet/>
      <dgm:spPr/>
      <dgm:t>
        <a:bodyPr/>
        <a:lstStyle/>
        <a:p>
          <a:r>
            <a:rPr lang="en-US"/>
            <a:t>W3–4: Build core eCommerce &amp; CMS; initial connectors</a:t>
          </a:r>
        </a:p>
      </dgm:t>
    </dgm:pt>
    <dgm:pt modelId="{5D0127CD-4B10-4C71-B008-3983CEF38533}" type="parTrans" cxnId="{D72832DD-F818-406E-8E6D-796311F42D9D}">
      <dgm:prSet/>
      <dgm:spPr/>
      <dgm:t>
        <a:bodyPr/>
        <a:lstStyle/>
        <a:p>
          <a:endParaRPr lang="en-US"/>
        </a:p>
      </dgm:t>
    </dgm:pt>
    <dgm:pt modelId="{92CA87E8-01C9-4193-A7F3-2BA243A87E26}" type="sibTrans" cxnId="{D72832DD-F818-406E-8E6D-796311F42D9D}">
      <dgm:prSet/>
      <dgm:spPr/>
      <dgm:t>
        <a:bodyPr/>
        <a:lstStyle/>
        <a:p>
          <a:endParaRPr lang="en-US"/>
        </a:p>
      </dgm:t>
    </dgm:pt>
    <dgm:pt modelId="{09247CEE-AF11-4B54-95E6-1B0ABD5AEF67}">
      <dgm:prSet/>
      <dgm:spPr/>
      <dgm:t>
        <a:bodyPr/>
        <a:lstStyle/>
        <a:p>
          <a:r>
            <a:rPr lang="en-US"/>
            <a:t>W5–6: Inventory sync service; analytics pipeline</a:t>
          </a:r>
        </a:p>
      </dgm:t>
    </dgm:pt>
    <dgm:pt modelId="{6E328B73-BE05-413B-8C9F-2D31AFB594D5}" type="parTrans" cxnId="{30B890B6-2963-435D-A536-0E7DB984C4F0}">
      <dgm:prSet/>
      <dgm:spPr/>
      <dgm:t>
        <a:bodyPr/>
        <a:lstStyle/>
        <a:p>
          <a:endParaRPr lang="en-US"/>
        </a:p>
      </dgm:t>
    </dgm:pt>
    <dgm:pt modelId="{12830FF8-E10B-4974-A24B-847E662A1248}" type="sibTrans" cxnId="{30B890B6-2963-435D-A536-0E7DB984C4F0}">
      <dgm:prSet/>
      <dgm:spPr/>
      <dgm:t>
        <a:bodyPr/>
        <a:lstStyle/>
        <a:p>
          <a:endParaRPr lang="en-US"/>
        </a:p>
      </dgm:t>
    </dgm:pt>
    <dgm:pt modelId="{A068064B-5F1F-4658-9235-309D6CC7B7FF}">
      <dgm:prSet/>
      <dgm:spPr/>
      <dgm:t>
        <a:bodyPr/>
        <a:lstStyle/>
        <a:p>
          <a:r>
            <a:rPr lang="en-US"/>
            <a:t>W7–8: Influencer tracking; data validation; pilot</a:t>
          </a:r>
        </a:p>
      </dgm:t>
    </dgm:pt>
    <dgm:pt modelId="{871D331B-481D-440C-8EAD-1BA9BCE43885}" type="parTrans" cxnId="{D4E67E5A-E984-4789-9EE9-270F99DCA6D1}">
      <dgm:prSet/>
      <dgm:spPr/>
      <dgm:t>
        <a:bodyPr/>
        <a:lstStyle/>
        <a:p>
          <a:endParaRPr lang="en-US"/>
        </a:p>
      </dgm:t>
    </dgm:pt>
    <dgm:pt modelId="{10402C7C-351A-416C-A5FF-C38529232037}" type="sibTrans" cxnId="{D4E67E5A-E984-4789-9EE9-270F99DCA6D1}">
      <dgm:prSet/>
      <dgm:spPr/>
      <dgm:t>
        <a:bodyPr/>
        <a:lstStyle/>
        <a:p>
          <a:endParaRPr lang="en-US"/>
        </a:p>
      </dgm:t>
    </dgm:pt>
    <dgm:pt modelId="{39E06C3F-9D11-4DF0-92FA-1E6F086D2ADE}">
      <dgm:prSet/>
      <dgm:spPr/>
      <dgm:t>
        <a:bodyPr/>
        <a:lstStyle/>
        <a:p>
          <a:r>
            <a:rPr lang="en-US"/>
            <a:t>W9–10: Evaluation (analytics + interviews)</a:t>
          </a:r>
        </a:p>
      </dgm:t>
    </dgm:pt>
    <dgm:pt modelId="{0A2CCC00-4FA0-4F2E-8F8D-C67CAA6B9E55}" type="parTrans" cxnId="{1DF2B3DF-3E29-4DF7-97A7-F0322F1FDB68}">
      <dgm:prSet/>
      <dgm:spPr/>
      <dgm:t>
        <a:bodyPr/>
        <a:lstStyle/>
        <a:p>
          <a:endParaRPr lang="en-US"/>
        </a:p>
      </dgm:t>
    </dgm:pt>
    <dgm:pt modelId="{B1A7E054-122E-49D7-A096-DE535127A2B4}" type="sibTrans" cxnId="{1DF2B3DF-3E29-4DF7-97A7-F0322F1FDB68}">
      <dgm:prSet/>
      <dgm:spPr/>
      <dgm:t>
        <a:bodyPr/>
        <a:lstStyle/>
        <a:p>
          <a:endParaRPr lang="en-US"/>
        </a:p>
      </dgm:t>
    </dgm:pt>
    <dgm:pt modelId="{6BB28C7B-D35E-48B3-8477-737A4D2BA27D}">
      <dgm:prSet/>
      <dgm:spPr/>
      <dgm:t>
        <a:bodyPr/>
        <a:lstStyle/>
        <a:p>
          <a:r>
            <a:rPr lang="en-US"/>
            <a:t>W11–12: Analysis, write-up, presentation</a:t>
          </a:r>
        </a:p>
      </dgm:t>
    </dgm:pt>
    <dgm:pt modelId="{614D65BD-669B-4402-81A5-BD49F121C71F}" type="parTrans" cxnId="{4A11834B-C89E-4034-9C70-9F3E8C25F1A1}">
      <dgm:prSet/>
      <dgm:spPr/>
      <dgm:t>
        <a:bodyPr/>
        <a:lstStyle/>
        <a:p>
          <a:endParaRPr lang="en-US"/>
        </a:p>
      </dgm:t>
    </dgm:pt>
    <dgm:pt modelId="{7F23C060-146B-41B0-96FF-ABC5449B79ED}" type="sibTrans" cxnId="{4A11834B-C89E-4034-9C70-9F3E8C25F1A1}">
      <dgm:prSet/>
      <dgm:spPr/>
      <dgm:t>
        <a:bodyPr/>
        <a:lstStyle/>
        <a:p>
          <a:endParaRPr lang="en-US"/>
        </a:p>
      </dgm:t>
    </dgm:pt>
    <dgm:pt modelId="{442C1BD3-A26C-4159-9E94-A163B0960EFC}" type="pres">
      <dgm:prSet presAssocID="{E1A9BC48-A6B5-4799-A7BF-51606A9FF9E1}" presName="root" presStyleCnt="0">
        <dgm:presLayoutVars>
          <dgm:dir/>
          <dgm:resizeHandles val="exact"/>
        </dgm:presLayoutVars>
      </dgm:prSet>
      <dgm:spPr/>
    </dgm:pt>
    <dgm:pt modelId="{18AA9D21-BE7E-45D3-ADF9-B79649158F1D}" type="pres">
      <dgm:prSet presAssocID="{AA98990F-9C89-4827-B5FB-253A366671F3}" presName="compNode" presStyleCnt="0"/>
      <dgm:spPr/>
    </dgm:pt>
    <dgm:pt modelId="{DDA3B357-D0F7-4302-AFDB-11B8A47165DE}" type="pres">
      <dgm:prSet presAssocID="{AA98990F-9C89-4827-B5FB-253A366671F3}" presName="bgRect" presStyleLbl="bgShp" presStyleIdx="0" presStyleCnt="6"/>
      <dgm:spPr/>
    </dgm:pt>
    <dgm:pt modelId="{C439044E-A38D-4013-BD0B-2A9529236DB3}" type="pres">
      <dgm:prSet presAssocID="{AA98990F-9C89-4827-B5FB-253A366671F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9780EE32-5659-4501-A349-0E03535D6128}" type="pres">
      <dgm:prSet presAssocID="{AA98990F-9C89-4827-B5FB-253A366671F3}" presName="spaceRect" presStyleCnt="0"/>
      <dgm:spPr/>
    </dgm:pt>
    <dgm:pt modelId="{55D3A528-C68C-4BBA-A29D-A9E4FE2B616B}" type="pres">
      <dgm:prSet presAssocID="{AA98990F-9C89-4827-B5FB-253A366671F3}" presName="parTx" presStyleLbl="revTx" presStyleIdx="0" presStyleCnt="6">
        <dgm:presLayoutVars>
          <dgm:chMax val="0"/>
          <dgm:chPref val="0"/>
        </dgm:presLayoutVars>
      </dgm:prSet>
      <dgm:spPr/>
    </dgm:pt>
    <dgm:pt modelId="{92729689-2C3F-4195-9526-D1F6D0345857}" type="pres">
      <dgm:prSet presAssocID="{30890D0F-F3B6-45B6-9D9E-3B062F477AAC}" presName="sibTrans" presStyleCnt="0"/>
      <dgm:spPr/>
    </dgm:pt>
    <dgm:pt modelId="{068B59B5-9F67-4885-8DDE-5506A2A0337E}" type="pres">
      <dgm:prSet presAssocID="{785ACEA1-7654-47E4-A6C9-D3BEB9EC4EE6}" presName="compNode" presStyleCnt="0"/>
      <dgm:spPr/>
    </dgm:pt>
    <dgm:pt modelId="{FAE3F22A-D90A-40BE-9973-8ED3883D1BFA}" type="pres">
      <dgm:prSet presAssocID="{785ACEA1-7654-47E4-A6C9-D3BEB9EC4EE6}" presName="bgRect" presStyleLbl="bgShp" presStyleIdx="1" presStyleCnt="6"/>
      <dgm:spPr/>
    </dgm:pt>
    <dgm:pt modelId="{3945A3EB-9282-4417-8431-7FB89AAB437E}" type="pres">
      <dgm:prSet presAssocID="{785ACEA1-7654-47E4-A6C9-D3BEB9EC4EE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1B2EBEE-130B-405E-A05B-97D2DFEE84F1}" type="pres">
      <dgm:prSet presAssocID="{785ACEA1-7654-47E4-A6C9-D3BEB9EC4EE6}" presName="spaceRect" presStyleCnt="0"/>
      <dgm:spPr/>
    </dgm:pt>
    <dgm:pt modelId="{E2E1D0DF-EA3B-4535-AB31-BE93C73EEF0B}" type="pres">
      <dgm:prSet presAssocID="{785ACEA1-7654-47E4-A6C9-D3BEB9EC4EE6}" presName="parTx" presStyleLbl="revTx" presStyleIdx="1" presStyleCnt="6">
        <dgm:presLayoutVars>
          <dgm:chMax val="0"/>
          <dgm:chPref val="0"/>
        </dgm:presLayoutVars>
      </dgm:prSet>
      <dgm:spPr/>
    </dgm:pt>
    <dgm:pt modelId="{BCE0EA11-C3A6-41D8-BE5B-4678B10C2A8C}" type="pres">
      <dgm:prSet presAssocID="{92CA87E8-01C9-4193-A7F3-2BA243A87E26}" presName="sibTrans" presStyleCnt="0"/>
      <dgm:spPr/>
    </dgm:pt>
    <dgm:pt modelId="{7BA09312-152B-4BB7-82A6-FED563B6F8B7}" type="pres">
      <dgm:prSet presAssocID="{09247CEE-AF11-4B54-95E6-1B0ABD5AEF67}" presName="compNode" presStyleCnt="0"/>
      <dgm:spPr/>
    </dgm:pt>
    <dgm:pt modelId="{FA83BBD0-EF08-4975-BAE0-E7DE32B8BA26}" type="pres">
      <dgm:prSet presAssocID="{09247CEE-AF11-4B54-95E6-1B0ABD5AEF67}" presName="bgRect" presStyleLbl="bgShp" presStyleIdx="2" presStyleCnt="6"/>
      <dgm:spPr/>
    </dgm:pt>
    <dgm:pt modelId="{E30FEBAB-4F71-4C0F-9ABC-D86B7880395F}" type="pres">
      <dgm:prSet presAssocID="{09247CEE-AF11-4B54-95E6-1B0ABD5AEF6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AF8413A8-2060-4F8B-BFD1-106256CBB932}" type="pres">
      <dgm:prSet presAssocID="{09247CEE-AF11-4B54-95E6-1B0ABD5AEF67}" presName="spaceRect" presStyleCnt="0"/>
      <dgm:spPr/>
    </dgm:pt>
    <dgm:pt modelId="{7F00D90B-7810-4306-BC56-54A14B6D05BA}" type="pres">
      <dgm:prSet presAssocID="{09247CEE-AF11-4B54-95E6-1B0ABD5AEF67}" presName="parTx" presStyleLbl="revTx" presStyleIdx="2" presStyleCnt="6">
        <dgm:presLayoutVars>
          <dgm:chMax val="0"/>
          <dgm:chPref val="0"/>
        </dgm:presLayoutVars>
      </dgm:prSet>
      <dgm:spPr/>
    </dgm:pt>
    <dgm:pt modelId="{57421931-BF56-4422-B8F9-9F6E86747725}" type="pres">
      <dgm:prSet presAssocID="{12830FF8-E10B-4974-A24B-847E662A1248}" presName="sibTrans" presStyleCnt="0"/>
      <dgm:spPr/>
    </dgm:pt>
    <dgm:pt modelId="{A2E90209-A57B-481E-93B6-2E75511CC88E}" type="pres">
      <dgm:prSet presAssocID="{A068064B-5F1F-4658-9235-309D6CC7B7FF}" presName="compNode" presStyleCnt="0"/>
      <dgm:spPr/>
    </dgm:pt>
    <dgm:pt modelId="{FF0AE59C-2AEA-42C5-81FF-9D4D0A25CB05}" type="pres">
      <dgm:prSet presAssocID="{A068064B-5F1F-4658-9235-309D6CC7B7FF}" presName="bgRect" presStyleLbl="bgShp" presStyleIdx="3" presStyleCnt="6"/>
      <dgm:spPr/>
    </dgm:pt>
    <dgm:pt modelId="{F3660E17-1793-4C2C-9E8D-280BBC8FBB31}" type="pres">
      <dgm:prSet presAssocID="{A068064B-5F1F-4658-9235-309D6CC7B7F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under Magnifying Glass"/>
        </a:ext>
      </dgm:extLst>
    </dgm:pt>
    <dgm:pt modelId="{B1F77505-D163-435E-9CF2-AD5E987767A3}" type="pres">
      <dgm:prSet presAssocID="{A068064B-5F1F-4658-9235-309D6CC7B7FF}" presName="spaceRect" presStyleCnt="0"/>
      <dgm:spPr/>
    </dgm:pt>
    <dgm:pt modelId="{A567D783-5B76-4633-8464-C37818C8D045}" type="pres">
      <dgm:prSet presAssocID="{A068064B-5F1F-4658-9235-309D6CC7B7FF}" presName="parTx" presStyleLbl="revTx" presStyleIdx="3" presStyleCnt="6">
        <dgm:presLayoutVars>
          <dgm:chMax val="0"/>
          <dgm:chPref val="0"/>
        </dgm:presLayoutVars>
      </dgm:prSet>
      <dgm:spPr/>
    </dgm:pt>
    <dgm:pt modelId="{851F3840-7944-4230-9E3F-EEF37A41E8A4}" type="pres">
      <dgm:prSet presAssocID="{10402C7C-351A-416C-A5FF-C38529232037}" presName="sibTrans" presStyleCnt="0"/>
      <dgm:spPr/>
    </dgm:pt>
    <dgm:pt modelId="{88AB4845-1CA0-471B-A6C3-847A496030AF}" type="pres">
      <dgm:prSet presAssocID="{39E06C3F-9D11-4DF0-92FA-1E6F086D2ADE}" presName="compNode" presStyleCnt="0"/>
      <dgm:spPr/>
    </dgm:pt>
    <dgm:pt modelId="{F7F79E84-CD1D-4CFE-BDF8-25AF10F760BD}" type="pres">
      <dgm:prSet presAssocID="{39E06C3F-9D11-4DF0-92FA-1E6F086D2ADE}" presName="bgRect" presStyleLbl="bgShp" presStyleIdx="4" presStyleCnt="6"/>
      <dgm:spPr/>
    </dgm:pt>
    <dgm:pt modelId="{69D423EF-E605-4881-B8FB-2A7E6A21B821}" type="pres">
      <dgm:prSet presAssocID="{39E06C3F-9D11-4DF0-92FA-1E6F086D2AD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998DFD38-7812-4414-A30C-F86FEA7DEABB}" type="pres">
      <dgm:prSet presAssocID="{39E06C3F-9D11-4DF0-92FA-1E6F086D2ADE}" presName="spaceRect" presStyleCnt="0"/>
      <dgm:spPr/>
    </dgm:pt>
    <dgm:pt modelId="{A44461D4-222A-4858-A2F5-4B4612AACE4E}" type="pres">
      <dgm:prSet presAssocID="{39E06C3F-9D11-4DF0-92FA-1E6F086D2ADE}" presName="parTx" presStyleLbl="revTx" presStyleIdx="4" presStyleCnt="6">
        <dgm:presLayoutVars>
          <dgm:chMax val="0"/>
          <dgm:chPref val="0"/>
        </dgm:presLayoutVars>
      </dgm:prSet>
      <dgm:spPr/>
    </dgm:pt>
    <dgm:pt modelId="{2EF68205-D63C-4F72-B34A-813F4F9068AD}" type="pres">
      <dgm:prSet presAssocID="{B1A7E054-122E-49D7-A096-DE535127A2B4}" presName="sibTrans" presStyleCnt="0"/>
      <dgm:spPr/>
    </dgm:pt>
    <dgm:pt modelId="{8064B666-1CDB-4F4F-A12D-01505A2ED7A1}" type="pres">
      <dgm:prSet presAssocID="{6BB28C7B-D35E-48B3-8477-737A4D2BA27D}" presName="compNode" presStyleCnt="0"/>
      <dgm:spPr/>
    </dgm:pt>
    <dgm:pt modelId="{EB2B6A77-D6C3-4A4D-BEC0-3A52196CEF02}" type="pres">
      <dgm:prSet presAssocID="{6BB28C7B-D35E-48B3-8477-737A4D2BA27D}" presName="bgRect" presStyleLbl="bgShp" presStyleIdx="5" presStyleCnt="6"/>
      <dgm:spPr/>
    </dgm:pt>
    <dgm:pt modelId="{2F328BBC-0C82-402C-A743-D643F8650A7B}" type="pres">
      <dgm:prSet presAssocID="{6BB28C7B-D35E-48B3-8477-737A4D2BA27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hare With Person"/>
        </a:ext>
      </dgm:extLst>
    </dgm:pt>
    <dgm:pt modelId="{0AD36AAD-D8AC-4725-895E-5931D1722F2C}" type="pres">
      <dgm:prSet presAssocID="{6BB28C7B-D35E-48B3-8477-737A4D2BA27D}" presName="spaceRect" presStyleCnt="0"/>
      <dgm:spPr/>
    </dgm:pt>
    <dgm:pt modelId="{0050BE32-9604-43ED-8D43-6D0C4CD03C56}" type="pres">
      <dgm:prSet presAssocID="{6BB28C7B-D35E-48B3-8477-737A4D2BA27D}" presName="parTx" presStyleLbl="revTx" presStyleIdx="5" presStyleCnt="6">
        <dgm:presLayoutVars>
          <dgm:chMax val="0"/>
          <dgm:chPref val="0"/>
        </dgm:presLayoutVars>
      </dgm:prSet>
      <dgm:spPr/>
    </dgm:pt>
  </dgm:ptLst>
  <dgm:cxnLst>
    <dgm:cxn modelId="{ED7F0F39-3616-4C06-93AD-1EB2D8336199}" type="presOf" srcId="{39E06C3F-9D11-4DF0-92FA-1E6F086D2ADE}" destId="{A44461D4-222A-4858-A2F5-4B4612AACE4E}" srcOrd="0" destOrd="0" presId="urn:microsoft.com/office/officeart/2018/2/layout/IconVerticalSolidList"/>
    <dgm:cxn modelId="{4A11834B-C89E-4034-9C70-9F3E8C25F1A1}" srcId="{E1A9BC48-A6B5-4799-A7BF-51606A9FF9E1}" destId="{6BB28C7B-D35E-48B3-8477-737A4D2BA27D}" srcOrd="5" destOrd="0" parTransId="{614D65BD-669B-4402-81A5-BD49F121C71F}" sibTransId="{7F23C060-146B-41B0-96FF-ABC5449B79ED}"/>
    <dgm:cxn modelId="{2691494D-30E3-41C1-9215-28F0B6F2BD7C}" type="presOf" srcId="{E1A9BC48-A6B5-4799-A7BF-51606A9FF9E1}" destId="{442C1BD3-A26C-4159-9E94-A163B0960EFC}" srcOrd="0" destOrd="0" presId="urn:microsoft.com/office/officeart/2018/2/layout/IconVerticalSolidList"/>
    <dgm:cxn modelId="{D157FA76-B610-4A5F-9E6B-3E98FBCE1E3F}" type="presOf" srcId="{A068064B-5F1F-4658-9235-309D6CC7B7FF}" destId="{A567D783-5B76-4633-8464-C37818C8D045}" srcOrd="0" destOrd="0" presId="urn:microsoft.com/office/officeart/2018/2/layout/IconVerticalSolidList"/>
    <dgm:cxn modelId="{D4E67E5A-E984-4789-9EE9-270F99DCA6D1}" srcId="{E1A9BC48-A6B5-4799-A7BF-51606A9FF9E1}" destId="{A068064B-5F1F-4658-9235-309D6CC7B7FF}" srcOrd="3" destOrd="0" parTransId="{871D331B-481D-440C-8EAD-1BA9BCE43885}" sibTransId="{10402C7C-351A-416C-A5FF-C38529232037}"/>
    <dgm:cxn modelId="{1EEC4681-7FCB-4179-AC73-AA9F4ADA5755}" type="presOf" srcId="{785ACEA1-7654-47E4-A6C9-D3BEB9EC4EE6}" destId="{E2E1D0DF-EA3B-4535-AB31-BE93C73EEF0B}" srcOrd="0" destOrd="0" presId="urn:microsoft.com/office/officeart/2018/2/layout/IconVerticalSolidList"/>
    <dgm:cxn modelId="{0BA7928D-9271-4052-B76F-569E80B41324}" srcId="{E1A9BC48-A6B5-4799-A7BF-51606A9FF9E1}" destId="{AA98990F-9C89-4827-B5FB-253A366671F3}" srcOrd="0" destOrd="0" parTransId="{93486DCE-EFE6-46A4-B200-1AF040465E91}" sibTransId="{30890D0F-F3B6-45B6-9D9E-3B062F477AAC}"/>
    <dgm:cxn modelId="{30B890B6-2963-435D-A536-0E7DB984C4F0}" srcId="{E1A9BC48-A6B5-4799-A7BF-51606A9FF9E1}" destId="{09247CEE-AF11-4B54-95E6-1B0ABD5AEF67}" srcOrd="2" destOrd="0" parTransId="{6E328B73-BE05-413B-8C9F-2D31AFB594D5}" sibTransId="{12830FF8-E10B-4974-A24B-847E662A1248}"/>
    <dgm:cxn modelId="{7E6286B7-9C39-4424-AE17-79AF3A4BD8A0}" type="presOf" srcId="{09247CEE-AF11-4B54-95E6-1B0ABD5AEF67}" destId="{7F00D90B-7810-4306-BC56-54A14B6D05BA}" srcOrd="0" destOrd="0" presId="urn:microsoft.com/office/officeart/2018/2/layout/IconVerticalSolidList"/>
    <dgm:cxn modelId="{D72832DD-F818-406E-8E6D-796311F42D9D}" srcId="{E1A9BC48-A6B5-4799-A7BF-51606A9FF9E1}" destId="{785ACEA1-7654-47E4-A6C9-D3BEB9EC4EE6}" srcOrd="1" destOrd="0" parTransId="{5D0127CD-4B10-4C71-B008-3983CEF38533}" sibTransId="{92CA87E8-01C9-4193-A7F3-2BA243A87E26}"/>
    <dgm:cxn modelId="{1DF2B3DF-3E29-4DF7-97A7-F0322F1FDB68}" srcId="{E1A9BC48-A6B5-4799-A7BF-51606A9FF9E1}" destId="{39E06C3F-9D11-4DF0-92FA-1E6F086D2ADE}" srcOrd="4" destOrd="0" parTransId="{0A2CCC00-4FA0-4F2E-8F8D-C67CAA6B9E55}" sibTransId="{B1A7E054-122E-49D7-A096-DE535127A2B4}"/>
    <dgm:cxn modelId="{EAF17DFB-97AA-4B68-BF85-A2D36DF30271}" type="presOf" srcId="{6BB28C7B-D35E-48B3-8477-737A4D2BA27D}" destId="{0050BE32-9604-43ED-8D43-6D0C4CD03C56}" srcOrd="0" destOrd="0" presId="urn:microsoft.com/office/officeart/2018/2/layout/IconVerticalSolidList"/>
    <dgm:cxn modelId="{FB3527FC-32A1-4DD4-B799-596DDFCA153C}" type="presOf" srcId="{AA98990F-9C89-4827-B5FB-253A366671F3}" destId="{55D3A528-C68C-4BBA-A29D-A9E4FE2B616B}" srcOrd="0" destOrd="0" presId="urn:microsoft.com/office/officeart/2018/2/layout/IconVerticalSolidList"/>
    <dgm:cxn modelId="{C6DB168C-467E-464A-AED4-7A50C62E99CB}" type="presParOf" srcId="{442C1BD3-A26C-4159-9E94-A163B0960EFC}" destId="{18AA9D21-BE7E-45D3-ADF9-B79649158F1D}" srcOrd="0" destOrd="0" presId="urn:microsoft.com/office/officeart/2018/2/layout/IconVerticalSolidList"/>
    <dgm:cxn modelId="{395E8E13-3A1C-4799-8541-A82D54ECDF1F}" type="presParOf" srcId="{18AA9D21-BE7E-45D3-ADF9-B79649158F1D}" destId="{DDA3B357-D0F7-4302-AFDB-11B8A47165DE}" srcOrd="0" destOrd="0" presId="urn:microsoft.com/office/officeart/2018/2/layout/IconVerticalSolidList"/>
    <dgm:cxn modelId="{3FDE9280-0377-4908-BAE5-774897D5A377}" type="presParOf" srcId="{18AA9D21-BE7E-45D3-ADF9-B79649158F1D}" destId="{C439044E-A38D-4013-BD0B-2A9529236DB3}" srcOrd="1" destOrd="0" presId="urn:microsoft.com/office/officeart/2018/2/layout/IconVerticalSolidList"/>
    <dgm:cxn modelId="{18640EFB-42DF-4BDC-9C8B-408C930A8371}" type="presParOf" srcId="{18AA9D21-BE7E-45D3-ADF9-B79649158F1D}" destId="{9780EE32-5659-4501-A349-0E03535D6128}" srcOrd="2" destOrd="0" presId="urn:microsoft.com/office/officeart/2018/2/layout/IconVerticalSolidList"/>
    <dgm:cxn modelId="{7177A93D-CA94-4D78-B08E-7C842E58EF05}" type="presParOf" srcId="{18AA9D21-BE7E-45D3-ADF9-B79649158F1D}" destId="{55D3A528-C68C-4BBA-A29D-A9E4FE2B616B}" srcOrd="3" destOrd="0" presId="urn:microsoft.com/office/officeart/2018/2/layout/IconVerticalSolidList"/>
    <dgm:cxn modelId="{E2F89FF8-4D60-4039-A8C7-EBA8D6D246E1}" type="presParOf" srcId="{442C1BD3-A26C-4159-9E94-A163B0960EFC}" destId="{92729689-2C3F-4195-9526-D1F6D0345857}" srcOrd="1" destOrd="0" presId="urn:microsoft.com/office/officeart/2018/2/layout/IconVerticalSolidList"/>
    <dgm:cxn modelId="{740F27A0-4DA6-4F7B-93EE-DE7E16BEC92A}" type="presParOf" srcId="{442C1BD3-A26C-4159-9E94-A163B0960EFC}" destId="{068B59B5-9F67-4885-8DDE-5506A2A0337E}" srcOrd="2" destOrd="0" presId="urn:microsoft.com/office/officeart/2018/2/layout/IconVerticalSolidList"/>
    <dgm:cxn modelId="{EBA91BE6-5F5E-4F9D-A4E2-F05C4E18EB7C}" type="presParOf" srcId="{068B59B5-9F67-4885-8DDE-5506A2A0337E}" destId="{FAE3F22A-D90A-40BE-9973-8ED3883D1BFA}" srcOrd="0" destOrd="0" presId="urn:microsoft.com/office/officeart/2018/2/layout/IconVerticalSolidList"/>
    <dgm:cxn modelId="{AD9EE4C1-19BB-4061-9AAF-CB285312302D}" type="presParOf" srcId="{068B59B5-9F67-4885-8DDE-5506A2A0337E}" destId="{3945A3EB-9282-4417-8431-7FB89AAB437E}" srcOrd="1" destOrd="0" presId="urn:microsoft.com/office/officeart/2018/2/layout/IconVerticalSolidList"/>
    <dgm:cxn modelId="{1EDCAAEE-3BBF-4A3C-9B31-BCB53206A441}" type="presParOf" srcId="{068B59B5-9F67-4885-8DDE-5506A2A0337E}" destId="{71B2EBEE-130B-405E-A05B-97D2DFEE84F1}" srcOrd="2" destOrd="0" presId="urn:microsoft.com/office/officeart/2018/2/layout/IconVerticalSolidList"/>
    <dgm:cxn modelId="{417FF0E9-DF8E-42A3-91BD-14B7835D0BAB}" type="presParOf" srcId="{068B59B5-9F67-4885-8DDE-5506A2A0337E}" destId="{E2E1D0DF-EA3B-4535-AB31-BE93C73EEF0B}" srcOrd="3" destOrd="0" presId="urn:microsoft.com/office/officeart/2018/2/layout/IconVerticalSolidList"/>
    <dgm:cxn modelId="{D47C6511-2A1F-4D76-BED7-AC8D177D7944}" type="presParOf" srcId="{442C1BD3-A26C-4159-9E94-A163B0960EFC}" destId="{BCE0EA11-C3A6-41D8-BE5B-4678B10C2A8C}" srcOrd="3" destOrd="0" presId="urn:microsoft.com/office/officeart/2018/2/layout/IconVerticalSolidList"/>
    <dgm:cxn modelId="{F7F5DE13-F1A0-4327-9ED0-A1A4EFC64E67}" type="presParOf" srcId="{442C1BD3-A26C-4159-9E94-A163B0960EFC}" destId="{7BA09312-152B-4BB7-82A6-FED563B6F8B7}" srcOrd="4" destOrd="0" presId="urn:microsoft.com/office/officeart/2018/2/layout/IconVerticalSolidList"/>
    <dgm:cxn modelId="{94EBA474-3199-4032-BA2D-D184FFD3D318}" type="presParOf" srcId="{7BA09312-152B-4BB7-82A6-FED563B6F8B7}" destId="{FA83BBD0-EF08-4975-BAE0-E7DE32B8BA26}" srcOrd="0" destOrd="0" presId="urn:microsoft.com/office/officeart/2018/2/layout/IconVerticalSolidList"/>
    <dgm:cxn modelId="{ACE152DB-F68E-46EA-BE7A-9409D8A6E25F}" type="presParOf" srcId="{7BA09312-152B-4BB7-82A6-FED563B6F8B7}" destId="{E30FEBAB-4F71-4C0F-9ABC-D86B7880395F}" srcOrd="1" destOrd="0" presId="urn:microsoft.com/office/officeart/2018/2/layout/IconVerticalSolidList"/>
    <dgm:cxn modelId="{3F7160FD-45C6-49C9-8875-E2634D10D7C4}" type="presParOf" srcId="{7BA09312-152B-4BB7-82A6-FED563B6F8B7}" destId="{AF8413A8-2060-4F8B-BFD1-106256CBB932}" srcOrd="2" destOrd="0" presId="urn:microsoft.com/office/officeart/2018/2/layout/IconVerticalSolidList"/>
    <dgm:cxn modelId="{438A7289-CC45-457E-AFF1-041EE47D9AE1}" type="presParOf" srcId="{7BA09312-152B-4BB7-82A6-FED563B6F8B7}" destId="{7F00D90B-7810-4306-BC56-54A14B6D05BA}" srcOrd="3" destOrd="0" presId="urn:microsoft.com/office/officeart/2018/2/layout/IconVerticalSolidList"/>
    <dgm:cxn modelId="{9194AF8F-BEA3-4E9C-9197-1D185B7E87BE}" type="presParOf" srcId="{442C1BD3-A26C-4159-9E94-A163B0960EFC}" destId="{57421931-BF56-4422-B8F9-9F6E86747725}" srcOrd="5" destOrd="0" presId="urn:microsoft.com/office/officeart/2018/2/layout/IconVerticalSolidList"/>
    <dgm:cxn modelId="{1D2C07FD-D278-4BF9-8DB3-7EC7D7117BBD}" type="presParOf" srcId="{442C1BD3-A26C-4159-9E94-A163B0960EFC}" destId="{A2E90209-A57B-481E-93B6-2E75511CC88E}" srcOrd="6" destOrd="0" presId="urn:microsoft.com/office/officeart/2018/2/layout/IconVerticalSolidList"/>
    <dgm:cxn modelId="{E465B110-4DDC-4A7F-BE0B-A7FC3C7C25A5}" type="presParOf" srcId="{A2E90209-A57B-481E-93B6-2E75511CC88E}" destId="{FF0AE59C-2AEA-42C5-81FF-9D4D0A25CB05}" srcOrd="0" destOrd="0" presId="urn:microsoft.com/office/officeart/2018/2/layout/IconVerticalSolidList"/>
    <dgm:cxn modelId="{98CC947F-9C76-4116-A0C4-5D0FF83C05A7}" type="presParOf" srcId="{A2E90209-A57B-481E-93B6-2E75511CC88E}" destId="{F3660E17-1793-4C2C-9E8D-280BBC8FBB31}" srcOrd="1" destOrd="0" presId="urn:microsoft.com/office/officeart/2018/2/layout/IconVerticalSolidList"/>
    <dgm:cxn modelId="{5B0D2E80-D692-44B7-B6C3-8D202B94D6E3}" type="presParOf" srcId="{A2E90209-A57B-481E-93B6-2E75511CC88E}" destId="{B1F77505-D163-435E-9CF2-AD5E987767A3}" srcOrd="2" destOrd="0" presId="urn:microsoft.com/office/officeart/2018/2/layout/IconVerticalSolidList"/>
    <dgm:cxn modelId="{0668D173-A461-45E2-B9C5-82EABE2BDDCB}" type="presParOf" srcId="{A2E90209-A57B-481E-93B6-2E75511CC88E}" destId="{A567D783-5B76-4633-8464-C37818C8D045}" srcOrd="3" destOrd="0" presId="urn:microsoft.com/office/officeart/2018/2/layout/IconVerticalSolidList"/>
    <dgm:cxn modelId="{3F7734A3-3C1A-4EAB-AB51-FF7F2D6D3D4A}" type="presParOf" srcId="{442C1BD3-A26C-4159-9E94-A163B0960EFC}" destId="{851F3840-7944-4230-9E3F-EEF37A41E8A4}" srcOrd="7" destOrd="0" presId="urn:microsoft.com/office/officeart/2018/2/layout/IconVerticalSolidList"/>
    <dgm:cxn modelId="{AB48025C-64DF-4D9C-808E-E325D323A689}" type="presParOf" srcId="{442C1BD3-A26C-4159-9E94-A163B0960EFC}" destId="{88AB4845-1CA0-471B-A6C3-847A496030AF}" srcOrd="8" destOrd="0" presId="urn:microsoft.com/office/officeart/2018/2/layout/IconVerticalSolidList"/>
    <dgm:cxn modelId="{12003A32-A67C-49D8-8B6A-96BCB57E3D4B}" type="presParOf" srcId="{88AB4845-1CA0-471B-A6C3-847A496030AF}" destId="{F7F79E84-CD1D-4CFE-BDF8-25AF10F760BD}" srcOrd="0" destOrd="0" presId="urn:microsoft.com/office/officeart/2018/2/layout/IconVerticalSolidList"/>
    <dgm:cxn modelId="{A70F0384-6E96-496D-AC74-BE9BEAEB6210}" type="presParOf" srcId="{88AB4845-1CA0-471B-A6C3-847A496030AF}" destId="{69D423EF-E605-4881-B8FB-2A7E6A21B821}" srcOrd="1" destOrd="0" presId="urn:microsoft.com/office/officeart/2018/2/layout/IconVerticalSolidList"/>
    <dgm:cxn modelId="{FDACE911-4CE3-4E9E-9EEA-1AD67E678218}" type="presParOf" srcId="{88AB4845-1CA0-471B-A6C3-847A496030AF}" destId="{998DFD38-7812-4414-A30C-F86FEA7DEABB}" srcOrd="2" destOrd="0" presId="urn:microsoft.com/office/officeart/2018/2/layout/IconVerticalSolidList"/>
    <dgm:cxn modelId="{692C4236-4198-4E1E-971B-A9CAF58527B3}" type="presParOf" srcId="{88AB4845-1CA0-471B-A6C3-847A496030AF}" destId="{A44461D4-222A-4858-A2F5-4B4612AACE4E}" srcOrd="3" destOrd="0" presId="urn:microsoft.com/office/officeart/2018/2/layout/IconVerticalSolidList"/>
    <dgm:cxn modelId="{00A20D94-C1B8-42E0-8AC7-41483E92B5C4}" type="presParOf" srcId="{442C1BD3-A26C-4159-9E94-A163B0960EFC}" destId="{2EF68205-D63C-4F72-B34A-813F4F9068AD}" srcOrd="9" destOrd="0" presId="urn:microsoft.com/office/officeart/2018/2/layout/IconVerticalSolidList"/>
    <dgm:cxn modelId="{4628B238-583D-48C8-BEF3-6280B76C5117}" type="presParOf" srcId="{442C1BD3-A26C-4159-9E94-A163B0960EFC}" destId="{8064B666-1CDB-4F4F-A12D-01505A2ED7A1}" srcOrd="10" destOrd="0" presId="urn:microsoft.com/office/officeart/2018/2/layout/IconVerticalSolidList"/>
    <dgm:cxn modelId="{6AB52D47-0E40-4BE8-A2AE-630EA56FBC52}" type="presParOf" srcId="{8064B666-1CDB-4F4F-A12D-01505A2ED7A1}" destId="{EB2B6A77-D6C3-4A4D-BEC0-3A52196CEF02}" srcOrd="0" destOrd="0" presId="urn:microsoft.com/office/officeart/2018/2/layout/IconVerticalSolidList"/>
    <dgm:cxn modelId="{DF802A27-86AD-47F7-922C-D80127DCC34D}" type="presParOf" srcId="{8064B666-1CDB-4F4F-A12D-01505A2ED7A1}" destId="{2F328BBC-0C82-402C-A743-D643F8650A7B}" srcOrd="1" destOrd="0" presId="urn:microsoft.com/office/officeart/2018/2/layout/IconVerticalSolidList"/>
    <dgm:cxn modelId="{47AE493E-ADC1-4669-A234-69B985E76BC2}" type="presParOf" srcId="{8064B666-1CDB-4F4F-A12D-01505A2ED7A1}" destId="{0AD36AAD-D8AC-4725-895E-5931D1722F2C}" srcOrd="2" destOrd="0" presId="urn:microsoft.com/office/officeart/2018/2/layout/IconVerticalSolidList"/>
    <dgm:cxn modelId="{839E7A7D-CEB8-4109-8D73-DCE1B2CF0BB0}" type="presParOf" srcId="{8064B666-1CDB-4F4F-A12D-01505A2ED7A1}" destId="{0050BE32-9604-43ED-8D43-6D0C4CD03C56}"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549201-7FCF-40D7-9541-7788C7481B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68F0C7-B8BA-4F3C-A52B-6D259F8CB57D}">
      <dgm:prSet/>
      <dgm:spPr/>
      <dgm:t>
        <a:bodyPr/>
        <a:lstStyle/>
        <a:p>
          <a:r>
            <a:rPr lang="en-US"/>
            <a:t>Blueprint for SME omnichannel architecture</a:t>
          </a:r>
        </a:p>
      </dgm:t>
    </dgm:pt>
    <dgm:pt modelId="{5EC2E35F-1A4A-4E95-B73E-E01C4AA4B701}" type="parTrans" cxnId="{CD87D62D-BCF1-4AF0-9FCD-EE16031AD498}">
      <dgm:prSet/>
      <dgm:spPr/>
      <dgm:t>
        <a:bodyPr/>
        <a:lstStyle/>
        <a:p>
          <a:endParaRPr lang="en-US"/>
        </a:p>
      </dgm:t>
    </dgm:pt>
    <dgm:pt modelId="{ECA0E62F-65B3-4EFA-856A-CCA1C064BBF5}" type="sibTrans" cxnId="{CD87D62D-BCF1-4AF0-9FCD-EE16031AD498}">
      <dgm:prSet/>
      <dgm:spPr/>
      <dgm:t>
        <a:bodyPr/>
        <a:lstStyle/>
        <a:p>
          <a:endParaRPr lang="en-US"/>
        </a:p>
      </dgm:t>
    </dgm:pt>
    <dgm:pt modelId="{6E62C773-897B-46EE-9DF5-8AB9AE6C25C6}">
      <dgm:prSet/>
      <dgm:spPr/>
      <dgm:t>
        <a:bodyPr/>
        <a:lstStyle/>
        <a:p>
          <a:r>
            <a:rPr lang="en-US"/>
            <a:t>Evidence of measurable improvements in conversion/ROI</a:t>
          </a:r>
        </a:p>
      </dgm:t>
    </dgm:pt>
    <dgm:pt modelId="{4FC990B0-7F05-4EEC-A908-14B5D6C0035C}" type="parTrans" cxnId="{8C716F8A-28A6-4602-AB11-3EE3658A52E9}">
      <dgm:prSet/>
      <dgm:spPr/>
      <dgm:t>
        <a:bodyPr/>
        <a:lstStyle/>
        <a:p>
          <a:endParaRPr lang="en-US"/>
        </a:p>
      </dgm:t>
    </dgm:pt>
    <dgm:pt modelId="{5252FB0C-76A5-4649-8409-D8643FEC091E}" type="sibTrans" cxnId="{8C716F8A-28A6-4602-AB11-3EE3658A52E9}">
      <dgm:prSet/>
      <dgm:spPr/>
      <dgm:t>
        <a:bodyPr/>
        <a:lstStyle/>
        <a:p>
          <a:endParaRPr lang="en-US"/>
        </a:p>
      </dgm:t>
    </dgm:pt>
    <dgm:pt modelId="{7AD5ABC4-C3F9-453E-818C-C40EA29D2312}">
      <dgm:prSet/>
      <dgm:spPr/>
      <dgm:t>
        <a:bodyPr/>
        <a:lstStyle/>
        <a:p>
          <a:r>
            <a:rPr lang="en-US"/>
            <a:t>Guidelines for ethical digital marketing in SMEs</a:t>
          </a:r>
        </a:p>
      </dgm:t>
    </dgm:pt>
    <dgm:pt modelId="{8FD58CB0-2628-436A-AE01-4C7DD14E1113}" type="parTrans" cxnId="{FAEC68A6-A62D-40C3-87FF-FFE017460DDA}">
      <dgm:prSet/>
      <dgm:spPr/>
      <dgm:t>
        <a:bodyPr/>
        <a:lstStyle/>
        <a:p>
          <a:endParaRPr lang="en-US"/>
        </a:p>
      </dgm:t>
    </dgm:pt>
    <dgm:pt modelId="{9D2A6C9B-D57C-4506-9575-640713FF59CE}" type="sibTrans" cxnId="{FAEC68A6-A62D-40C3-87FF-FFE017460DDA}">
      <dgm:prSet/>
      <dgm:spPr/>
      <dgm:t>
        <a:bodyPr/>
        <a:lstStyle/>
        <a:p>
          <a:endParaRPr lang="en-US"/>
        </a:p>
      </dgm:t>
    </dgm:pt>
    <dgm:pt modelId="{BC9AFD6F-9D6E-43FB-93B1-3644B73079CB}">
      <dgm:prSet/>
      <dgm:spPr/>
      <dgm:t>
        <a:bodyPr/>
        <a:lstStyle/>
        <a:p>
          <a:r>
            <a:rPr lang="en-US"/>
            <a:t>Reusable components for future projects</a:t>
          </a:r>
        </a:p>
      </dgm:t>
    </dgm:pt>
    <dgm:pt modelId="{0658B0B5-C9B4-4D33-BD41-486FC58C1E4A}" type="parTrans" cxnId="{2F26389C-6062-4BEA-A1D6-A956E8AEFC6D}">
      <dgm:prSet/>
      <dgm:spPr/>
      <dgm:t>
        <a:bodyPr/>
        <a:lstStyle/>
        <a:p>
          <a:endParaRPr lang="en-US"/>
        </a:p>
      </dgm:t>
    </dgm:pt>
    <dgm:pt modelId="{83C78230-C294-45E1-BEE3-BCB36AC411CF}" type="sibTrans" cxnId="{2F26389C-6062-4BEA-A1D6-A956E8AEFC6D}">
      <dgm:prSet/>
      <dgm:spPr/>
      <dgm:t>
        <a:bodyPr/>
        <a:lstStyle/>
        <a:p>
          <a:endParaRPr lang="en-US"/>
        </a:p>
      </dgm:t>
    </dgm:pt>
    <dgm:pt modelId="{1D180EC0-1E4E-478F-AD96-A7A56500DD89}" type="pres">
      <dgm:prSet presAssocID="{28549201-7FCF-40D7-9541-7788C7481B29}" presName="root" presStyleCnt="0">
        <dgm:presLayoutVars>
          <dgm:dir/>
          <dgm:resizeHandles val="exact"/>
        </dgm:presLayoutVars>
      </dgm:prSet>
      <dgm:spPr/>
    </dgm:pt>
    <dgm:pt modelId="{08E56B25-78F4-4983-8C9E-8C82519EF5E6}" type="pres">
      <dgm:prSet presAssocID="{9968F0C7-B8BA-4F3C-A52B-6D259F8CB57D}" presName="compNode" presStyleCnt="0"/>
      <dgm:spPr/>
    </dgm:pt>
    <dgm:pt modelId="{83C9F5DA-7AE9-4254-AA80-B78C32418ED4}" type="pres">
      <dgm:prSet presAssocID="{9968F0C7-B8BA-4F3C-A52B-6D259F8CB57D}" presName="bgRect" presStyleLbl="bgShp" presStyleIdx="0" presStyleCnt="4"/>
      <dgm:spPr/>
    </dgm:pt>
    <dgm:pt modelId="{11B78A57-D496-4CCF-BEF2-280FACB4DD5F}" type="pres">
      <dgm:prSet presAssocID="{9968F0C7-B8BA-4F3C-A52B-6D259F8CB5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C99B113-8561-467E-9C62-EF3E409F98CE}" type="pres">
      <dgm:prSet presAssocID="{9968F0C7-B8BA-4F3C-A52B-6D259F8CB57D}" presName="spaceRect" presStyleCnt="0"/>
      <dgm:spPr/>
    </dgm:pt>
    <dgm:pt modelId="{7EEF8461-67B6-4350-9B0B-14AB3D918DE6}" type="pres">
      <dgm:prSet presAssocID="{9968F0C7-B8BA-4F3C-A52B-6D259F8CB57D}" presName="parTx" presStyleLbl="revTx" presStyleIdx="0" presStyleCnt="4">
        <dgm:presLayoutVars>
          <dgm:chMax val="0"/>
          <dgm:chPref val="0"/>
        </dgm:presLayoutVars>
      </dgm:prSet>
      <dgm:spPr/>
    </dgm:pt>
    <dgm:pt modelId="{2C637354-EFA5-4232-B824-7C87C37EE0E9}" type="pres">
      <dgm:prSet presAssocID="{ECA0E62F-65B3-4EFA-856A-CCA1C064BBF5}" presName="sibTrans" presStyleCnt="0"/>
      <dgm:spPr/>
    </dgm:pt>
    <dgm:pt modelId="{547702EC-5608-416E-ACA4-1282F8DD2B5D}" type="pres">
      <dgm:prSet presAssocID="{6E62C773-897B-46EE-9DF5-8AB9AE6C25C6}" presName="compNode" presStyleCnt="0"/>
      <dgm:spPr/>
    </dgm:pt>
    <dgm:pt modelId="{FA31593A-09D6-4A00-8904-8254D2EF5F52}" type="pres">
      <dgm:prSet presAssocID="{6E62C773-897B-46EE-9DF5-8AB9AE6C25C6}" presName="bgRect" presStyleLbl="bgShp" presStyleIdx="1" presStyleCnt="4"/>
      <dgm:spPr/>
    </dgm:pt>
    <dgm:pt modelId="{6FDD1DAC-DB73-4DAC-A616-EE9A2D7EBCFA}" type="pres">
      <dgm:prSet presAssocID="{6E62C773-897B-46EE-9DF5-8AB9AE6C25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4F4D8036-F07F-468A-899F-CE32161249E8}" type="pres">
      <dgm:prSet presAssocID="{6E62C773-897B-46EE-9DF5-8AB9AE6C25C6}" presName="spaceRect" presStyleCnt="0"/>
      <dgm:spPr/>
    </dgm:pt>
    <dgm:pt modelId="{BD044AD7-65A0-4D53-B446-5AC5FFF31A84}" type="pres">
      <dgm:prSet presAssocID="{6E62C773-897B-46EE-9DF5-8AB9AE6C25C6}" presName="parTx" presStyleLbl="revTx" presStyleIdx="1" presStyleCnt="4">
        <dgm:presLayoutVars>
          <dgm:chMax val="0"/>
          <dgm:chPref val="0"/>
        </dgm:presLayoutVars>
      </dgm:prSet>
      <dgm:spPr/>
    </dgm:pt>
    <dgm:pt modelId="{26A05A47-68FB-4AE3-A7A1-52042579F71E}" type="pres">
      <dgm:prSet presAssocID="{5252FB0C-76A5-4649-8409-D8643FEC091E}" presName="sibTrans" presStyleCnt="0"/>
      <dgm:spPr/>
    </dgm:pt>
    <dgm:pt modelId="{DBAEDD4D-7FED-4003-BB74-E93A630984B8}" type="pres">
      <dgm:prSet presAssocID="{7AD5ABC4-C3F9-453E-818C-C40EA29D2312}" presName="compNode" presStyleCnt="0"/>
      <dgm:spPr/>
    </dgm:pt>
    <dgm:pt modelId="{EEF2EC81-2916-4802-9678-0E644FFFA13C}" type="pres">
      <dgm:prSet presAssocID="{7AD5ABC4-C3F9-453E-818C-C40EA29D2312}" presName="bgRect" presStyleLbl="bgShp" presStyleIdx="2" presStyleCnt="4"/>
      <dgm:spPr/>
    </dgm:pt>
    <dgm:pt modelId="{DB906E6E-417D-4290-A897-0F90F9B6E46D}" type="pres">
      <dgm:prSet presAssocID="{7AD5ABC4-C3F9-453E-818C-C40EA29D231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A7C1487D-966B-4DD8-9CE9-E456A4AE32E8}" type="pres">
      <dgm:prSet presAssocID="{7AD5ABC4-C3F9-453E-818C-C40EA29D2312}" presName="spaceRect" presStyleCnt="0"/>
      <dgm:spPr/>
    </dgm:pt>
    <dgm:pt modelId="{D7F13143-59C3-4F05-8DB5-56F8C7A83EE4}" type="pres">
      <dgm:prSet presAssocID="{7AD5ABC4-C3F9-453E-818C-C40EA29D2312}" presName="parTx" presStyleLbl="revTx" presStyleIdx="2" presStyleCnt="4">
        <dgm:presLayoutVars>
          <dgm:chMax val="0"/>
          <dgm:chPref val="0"/>
        </dgm:presLayoutVars>
      </dgm:prSet>
      <dgm:spPr/>
    </dgm:pt>
    <dgm:pt modelId="{AA309059-6344-4DFD-BF5C-0A4D585F89E6}" type="pres">
      <dgm:prSet presAssocID="{9D2A6C9B-D57C-4506-9575-640713FF59CE}" presName="sibTrans" presStyleCnt="0"/>
      <dgm:spPr/>
    </dgm:pt>
    <dgm:pt modelId="{1126C00F-D098-429D-983B-587F16322589}" type="pres">
      <dgm:prSet presAssocID="{BC9AFD6F-9D6E-43FB-93B1-3644B73079CB}" presName="compNode" presStyleCnt="0"/>
      <dgm:spPr/>
    </dgm:pt>
    <dgm:pt modelId="{54AB5BC7-2455-47DC-A4AE-FCB20129013D}" type="pres">
      <dgm:prSet presAssocID="{BC9AFD6F-9D6E-43FB-93B1-3644B73079CB}" presName="bgRect" presStyleLbl="bgShp" presStyleIdx="3" presStyleCnt="4"/>
      <dgm:spPr/>
    </dgm:pt>
    <dgm:pt modelId="{801DEFDA-0DD1-4342-B794-20D558EC8197}" type="pres">
      <dgm:prSet presAssocID="{BC9AFD6F-9D6E-43FB-93B1-3644B73079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E81F23B5-1328-40DF-9C08-CC2A5FC13E8F}" type="pres">
      <dgm:prSet presAssocID="{BC9AFD6F-9D6E-43FB-93B1-3644B73079CB}" presName="spaceRect" presStyleCnt="0"/>
      <dgm:spPr/>
    </dgm:pt>
    <dgm:pt modelId="{66396175-1EAB-41B8-A38E-E71C5692B48A}" type="pres">
      <dgm:prSet presAssocID="{BC9AFD6F-9D6E-43FB-93B1-3644B73079CB}" presName="parTx" presStyleLbl="revTx" presStyleIdx="3" presStyleCnt="4">
        <dgm:presLayoutVars>
          <dgm:chMax val="0"/>
          <dgm:chPref val="0"/>
        </dgm:presLayoutVars>
      </dgm:prSet>
      <dgm:spPr/>
    </dgm:pt>
  </dgm:ptLst>
  <dgm:cxnLst>
    <dgm:cxn modelId="{62F0E817-E2A5-4087-94AC-4D016D3E5B2F}" type="presOf" srcId="{6E62C773-897B-46EE-9DF5-8AB9AE6C25C6}" destId="{BD044AD7-65A0-4D53-B446-5AC5FFF31A84}" srcOrd="0" destOrd="0" presId="urn:microsoft.com/office/officeart/2018/2/layout/IconVerticalSolidList"/>
    <dgm:cxn modelId="{59ED5121-5913-4ADF-A1AA-017A895BEDBA}" type="presOf" srcId="{28549201-7FCF-40D7-9541-7788C7481B29}" destId="{1D180EC0-1E4E-478F-AD96-A7A56500DD89}" srcOrd="0" destOrd="0" presId="urn:microsoft.com/office/officeart/2018/2/layout/IconVerticalSolidList"/>
    <dgm:cxn modelId="{CD87D62D-BCF1-4AF0-9FCD-EE16031AD498}" srcId="{28549201-7FCF-40D7-9541-7788C7481B29}" destId="{9968F0C7-B8BA-4F3C-A52B-6D259F8CB57D}" srcOrd="0" destOrd="0" parTransId="{5EC2E35F-1A4A-4E95-B73E-E01C4AA4B701}" sibTransId="{ECA0E62F-65B3-4EFA-856A-CCA1C064BBF5}"/>
    <dgm:cxn modelId="{F5A55089-1D3C-4818-95CF-8F7683F769D6}" type="presOf" srcId="{BC9AFD6F-9D6E-43FB-93B1-3644B73079CB}" destId="{66396175-1EAB-41B8-A38E-E71C5692B48A}" srcOrd="0" destOrd="0" presId="urn:microsoft.com/office/officeart/2018/2/layout/IconVerticalSolidList"/>
    <dgm:cxn modelId="{8C716F8A-28A6-4602-AB11-3EE3658A52E9}" srcId="{28549201-7FCF-40D7-9541-7788C7481B29}" destId="{6E62C773-897B-46EE-9DF5-8AB9AE6C25C6}" srcOrd="1" destOrd="0" parTransId="{4FC990B0-7F05-4EEC-A908-14B5D6C0035C}" sibTransId="{5252FB0C-76A5-4649-8409-D8643FEC091E}"/>
    <dgm:cxn modelId="{2F26389C-6062-4BEA-A1D6-A956E8AEFC6D}" srcId="{28549201-7FCF-40D7-9541-7788C7481B29}" destId="{BC9AFD6F-9D6E-43FB-93B1-3644B73079CB}" srcOrd="3" destOrd="0" parTransId="{0658B0B5-C9B4-4D33-BD41-486FC58C1E4A}" sibTransId="{83C78230-C294-45E1-BEE3-BCB36AC411CF}"/>
    <dgm:cxn modelId="{FAEC68A6-A62D-40C3-87FF-FFE017460DDA}" srcId="{28549201-7FCF-40D7-9541-7788C7481B29}" destId="{7AD5ABC4-C3F9-453E-818C-C40EA29D2312}" srcOrd="2" destOrd="0" parTransId="{8FD58CB0-2628-436A-AE01-4C7DD14E1113}" sibTransId="{9D2A6C9B-D57C-4506-9575-640713FF59CE}"/>
    <dgm:cxn modelId="{4761AEE1-7076-4AF3-BCAD-B4369862A2A4}" type="presOf" srcId="{7AD5ABC4-C3F9-453E-818C-C40EA29D2312}" destId="{D7F13143-59C3-4F05-8DB5-56F8C7A83EE4}" srcOrd="0" destOrd="0" presId="urn:microsoft.com/office/officeart/2018/2/layout/IconVerticalSolidList"/>
    <dgm:cxn modelId="{7E185CFB-200B-4CFB-BB0B-CDB840CD8274}" type="presOf" srcId="{9968F0C7-B8BA-4F3C-A52B-6D259F8CB57D}" destId="{7EEF8461-67B6-4350-9B0B-14AB3D918DE6}" srcOrd="0" destOrd="0" presId="urn:microsoft.com/office/officeart/2018/2/layout/IconVerticalSolidList"/>
    <dgm:cxn modelId="{28F287C9-FC59-49FF-8BAE-0A5F65C20829}" type="presParOf" srcId="{1D180EC0-1E4E-478F-AD96-A7A56500DD89}" destId="{08E56B25-78F4-4983-8C9E-8C82519EF5E6}" srcOrd="0" destOrd="0" presId="urn:microsoft.com/office/officeart/2018/2/layout/IconVerticalSolidList"/>
    <dgm:cxn modelId="{1F561CC0-65EC-4284-8CFD-E261E6707939}" type="presParOf" srcId="{08E56B25-78F4-4983-8C9E-8C82519EF5E6}" destId="{83C9F5DA-7AE9-4254-AA80-B78C32418ED4}" srcOrd="0" destOrd="0" presId="urn:microsoft.com/office/officeart/2018/2/layout/IconVerticalSolidList"/>
    <dgm:cxn modelId="{DDAD7E1B-1FFD-4CE7-BDBB-9FE76A7A6577}" type="presParOf" srcId="{08E56B25-78F4-4983-8C9E-8C82519EF5E6}" destId="{11B78A57-D496-4CCF-BEF2-280FACB4DD5F}" srcOrd="1" destOrd="0" presId="urn:microsoft.com/office/officeart/2018/2/layout/IconVerticalSolidList"/>
    <dgm:cxn modelId="{E130E719-FFC7-44B3-BFCE-2683C9C049FE}" type="presParOf" srcId="{08E56B25-78F4-4983-8C9E-8C82519EF5E6}" destId="{1C99B113-8561-467E-9C62-EF3E409F98CE}" srcOrd="2" destOrd="0" presId="urn:microsoft.com/office/officeart/2018/2/layout/IconVerticalSolidList"/>
    <dgm:cxn modelId="{46AB3AB1-39DF-4080-B3CE-3C3375E67D88}" type="presParOf" srcId="{08E56B25-78F4-4983-8C9E-8C82519EF5E6}" destId="{7EEF8461-67B6-4350-9B0B-14AB3D918DE6}" srcOrd="3" destOrd="0" presId="urn:microsoft.com/office/officeart/2018/2/layout/IconVerticalSolidList"/>
    <dgm:cxn modelId="{54FF4A9F-25A9-483E-8827-12F636A1BD3C}" type="presParOf" srcId="{1D180EC0-1E4E-478F-AD96-A7A56500DD89}" destId="{2C637354-EFA5-4232-B824-7C87C37EE0E9}" srcOrd="1" destOrd="0" presId="urn:microsoft.com/office/officeart/2018/2/layout/IconVerticalSolidList"/>
    <dgm:cxn modelId="{1C64CB15-752D-42DD-A34B-296E5D2D6BA6}" type="presParOf" srcId="{1D180EC0-1E4E-478F-AD96-A7A56500DD89}" destId="{547702EC-5608-416E-ACA4-1282F8DD2B5D}" srcOrd="2" destOrd="0" presId="urn:microsoft.com/office/officeart/2018/2/layout/IconVerticalSolidList"/>
    <dgm:cxn modelId="{1CE9A74F-1687-4909-BE4E-43177DCC9A67}" type="presParOf" srcId="{547702EC-5608-416E-ACA4-1282F8DD2B5D}" destId="{FA31593A-09D6-4A00-8904-8254D2EF5F52}" srcOrd="0" destOrd="0" presId="urn:microsoft.com/office/officeart/2018/2/layout/IconVerticalSolidList"/>
    <dgm:cxn modelId="{8AAEAFBC-F1BF-40FD-A75A-3779DC741E72}" type="presParOf" srcId="{547702EC-5608-416E-ACA4-1282F8DD2B5D}" destId="{6FDD1DAC-DB73-4DAC-A616-EE9A2D7EBCFA}" srcOrd="1" destOrd="0" presId="urn:microsoft.com/office/officeart/2018/2/layout/IconVerticalSolidList"/>
    <dgm:cxn modelId="{942D5C20-87D1-4AA0-897F-5399454632EE}" type="presParOf" srcId="{547702EC-5608-416E-ACA4-1282F8DD2B5D}" destId="{4F4D8036-F07F-468A-899F-CE32161249E8}" srcOrd="2" destOrd="0" presId="urn:microsoft.com/office/officeart/2018/2/layout/IconVerticalSolidList"/>
    <dgm:cxn modelId="{20CEDA90-A661-42DF-8B47-39EB06CBA6F1}" type="presParOf" srcId="{547702EC-5608-416E-ACA4-1282F8DD2B5D}" destId="{BD044AD7-65A0-4D53-B446-5AC5FFF31A84}" srcOrd="3" destOrd="0" presId="urn:microsoft.com/office/officeart/2018/2/layout/IconVerticalSolidList"/>
    <dgm:cxn modelId="{B83056CB-2A49-40AB-8262-601DB80986D8}" type="presParOf" srcId="{1D180EC0-1E4E-478F-AD96-A7A56500DD89}" destId="{26A05A47-68FB-4AE3-A7A1-52042579F71E}" srcOrd="3" destOrd="0" presId="urn:microsoft.com/office/officeart/2018/2/layout/IconVerticalSolidList"/>
    <dgm:cxn modelId="{CB5AB490-51E3-4675-A1A5-B9E9C65D07CE}" type="presParOf" srcId="{1D180EC0-1E4E-478F-AD96-A7A56500DD89}" destId="{DBAEDD4D-7FED-4003-BB74-E93A630984B8}" srcOrd="4" destOrd="0" presId="urn:microsoft.com/office/officeart/2018/2/layout/IconVerticalSolidList"/>
    <dgm:cxn modelId="{DA4EE035-A3A2-416D-AA2B-5D9796A59AA4}" type="presParOf" srcId="{DBAEDD4D-7FED-4003-BB74-E93A630984B8}" destId="{EEF2EC81-2916-4802-9678-0E644FFFA13C}" srcOrd="0" destOrd="0" presId="urn:microsoft.com/office/officeart/2018/2/layout/IconVerticalSolidList"/>
    <dgm:cxn modelId="{189F573D-BD0E-4543-8CB9-09CB9F4D907D}" type="presParOf" srcId="{DBAEDD4D-7FED-4003-BB74-E93A630984B8}" destId="{DB906E6E-417D-4290-A897-0F90F9B6E46D}" srcOrd="1" destOrd="0" presId="urn:microsoft.com/office/officeart/2018/2/layout/IconVerticalSolidList"/>
    <dgm:cxn modelId="{D06D5B4D-73CC-461A-8F1F-4AB9AE2EBFDC}" type="presParOf" srcId="{DBAEDD4D-7FED-4003-BB74-E93A630984B8}" destId="{A7C1487D-966B-4DD8-9CE9-E456A4AE32E8}" srcOrd="2" destOrd="0" presId="urn:microsoft.com/office/officeart/2018/2/layout/IconVerticalSolidList"/>
    <dgm:cxn modelId="{F0D2B1AD-E222-457A-8179-02B6ECD9B6FD}" type="presParOf" srcId="{DBAEDD4D-7FED-4003-BB74-E93A630984B8}" destId="{D7F13143-59C3-4F05-8DB5-56F8C7A83EE4}" srcOrd="3" destOrd="0" presId="urn:microsoft.com/office/officeart/2018/2/layout/IconVerticalSolidList"/>
    <dgm:cxn modelId="{EF8BC62A-0D14-4EE2-994C-1F48148CFA7D}" type="presParOf" srcId="{1D180EC0-1E4E-478F-AD96-A7A56500DD89}" destId="{AA309059-6344-4DFD-BF5C-0A4D585F89E6}" srcOrd="5" destOrd="0" presId="urn:microsoft.com/office/officeart/2018/2/layout/IconVerticalSolidList"/>
    <dgm:cxn modelId="{9A21B892-436F-4575-97A3-422C8D973524}" type="presParOf" srcId="{1D180EC0-1E4E-478F-AD96-A7A56500DD89}" destId="{1126C00F-D098-429D-983B-587F16322589}" srcOrd="6" destOrd="0" presId="urn:microsoft.com/office/officeart/2018/2/layout/IconVerticalSolidList"/>
    <dgm:cxn modelId="{CAA009C6-C441-4713-9A3F-94D2FE3B19F4}" type="presParOf" srcId="{1126C00F-D098-429D-983B-587F16322589}" destId="{54AB5BC7-2455-47DC-A4AE-FCB20129013D}" srcOrd="0" destOrd="0" presId="urn:microsoft.com/office/officeart/2018/2/layout/IconVerticalSolidList"/>
    <dgm:cxn modelId="{896D5819-69D8-4BD7-9F9B-5F721E7C67DB}" type="presParOf" srcId="{1126C00F-D098-429D-983B-587F16322589}" destId="{801DEFDA-0DD1-4342-B794-20D558EC8197}" srcOrd="1" destOrd="0" presId="urn:microsoft.com/office/officeart/2018/2/layout/IconVerticalSolidList"/>
    <dgm:cxn modelId="{838CB149-45B3-40A3-BBBC-AD2345E2291E}" type="presParOf" srcId="{1126C00F-D098-429D-983B-587F16322589}" destId="{E81F23B5-1328-40DF-9C08-CC2A5FC13E8F}" srcOrd="2" destOrd="0" presId="urn:microsoft.com/office/officeart/2018/2/layout/IconVerticalSolidList"/>
    <dgm:cxn modelId="{CED6DBE7-A5CB-4F21-AD9D-C052588DFF4C}" type="presParOf" srcId="{1126C00F-D098-429D-983B-587F16322589}" destId="{66396175-1EAB-41B8-A38E-E71C5692B48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DF3F6-73AA-44D6-A8E0-651310B50F3E}">
      <dsp:nvSpPr>
        <dsp:cNvPr id="0" name=""/>
        <dsp:cNvSpPr/>
      </dsp:nvSpPr>
      <dsp:spPr>
        <a:xfrm>
          <a:off x="702168" y="515155"/>
          <a:ext cx="968329" cy="9683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91A993-E51E-475A-A400-14DEEF44CF0C}">
      <dsp:nvSpPr>
        <dsp:cNvPr id="0" name=""/>
        <dsp:cNvSpPr/>
      </dsp:nvSpPr>
      <dsp:spPr>
        <a:xfrm>
          <a:off x="110411" y="1837280"/>
          <a:ext cx="2151843"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SME luxury jewellery brands need cost-effective, trusted digital routes to market</a:t>
          </a:r>
        </a:p>
      </dsp:txBody>
      <dsp:txXfrm>
        <a:off x="110411" y="1837280"/>
        <a:ext cx="2151843" cy="1035000"/>
      </dsp:txXfrm>
    </dsp:sp>
    <dsp:sp modelId="{4681FABF-6018-4005-B071-6E507555FEE5}">
      <dsp:nvSpPr>
        <dsp:cNvPr id="0" name=""/>
        <dsp:cNvSpPr/>
      </dsp:nvSpPr>
      <dsp:spPr>
        <a:xfrm>
          <a:off x="3230585" y="515155"/>
          <a:ext cx="968329" cy="9683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31968A-C4B5-4C24-8D91-2AAC0C9A4FD0}">
      <dsp:nvSpPr>
        <dsp:cNvPr id="0" name=""/>
        <dsp:cNvSpPr/>
      </dsp:nvSpPr>
      <dsp:spPr>
        <a:xfrm>
          <a:off x="2638828" y="1837280"/>
          <a:ext cx="2151843"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Post-COVID, social and search channels drive discovery but conversion/trust remain challenging</a:t>
          </a:r>
        </a:p>
      </dsp:txBody>
      <dsp:txXfrm>
        <a:off x="2638828" y="1837280"/>
        <a:ext cx="2151843" cy="1035000"/>
      </dsp:txXfrm>
    </dsp:sp>
    <dsp:sp modelId="{7122D72B-8BE0-4687-9B7F-798C79AA18D1}">
      <dsp:nvSpPr>
        <dsp:cNvPr id="0" name=""/>
        <dsp:cNvSpPr/>
      </dsp:nvSpPr>
      <dsp:spPr>
        <a:xfrm>
          <a:off x="5759001" y="515155"/>
          <a:ext cx="968329" cy="9683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0E428C-F67E-429F-B11D-6FBEDD6BB41D}">
      <dsp:nvSpPr>
        <dsp:cNvPr id="0" name=""/>
        <dsp:cNvSpPr/>
      </dsp:nvSpPr>
      <dsp:spPr>
        <a:xfrm>
          <a:off x="5167244" y="1837280"/>
          <a:ext cx="2151843"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Problem: Lack of integrated, measurable omnichannel architecture that unifies content, social commerce, eCommerce and inventory for ROI</a:t>
          </a:r>
        </a:p>
      </dsp:txBody>
      <dsp:txXfrm>
        <a:off x="5167244" y="1837280"/>
        <a:ext cx="2151843" cy="103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BFD09-F158-4E21-8C98-2791C62EEB0E}">
      <dsp:nvSpPr>
        <dsp:cNvPr id="0" name=""/>
        <dsp:cNvSpPr/>
      </dsp:nvSpPr>
      <dsp:spPr>
        <a:xfrm>
          <a:off x="702168" y="700492"/>
          <a:ext cx="968329" cy="9683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785995-04C6-4163-AE4B-77D383FAEF69}">
      <dsp:nvSpPr>
        <dsp:cNvPr id="0" name=""/>
        <dsp:cNvSpPr/>
      </dsp:nvSpPr>
      <dsp:spPr>
        <a:xfrm>
          <a:off x="110411" y="1966943"/>
          <a:ext cx="21518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Sandbox/mocked integrations may differ from live production</a:t>
          </a:r>
        </a:p>
      </dsp:txBody>
      <dsp:txXfrm>
        <a:off x="110411" y="1966943"/>
        <a:ext cx="2151843" cy="720000"/>
      </dsp:txXfrm>
    </dsp:sp>
    <dsp:sp modelId="{20DDADF7-FB52-4CBF-A35D-0DECB396BAF4}">
      <dsp:nvSpPr>
        <dsp:cNvPr id="0" name=""/>
        <dsp:cNvSpPr/>
      </dsp:nvSpPr>
      <dsp:spPr>
        <a:xfrm>
          <a:off x="3230585" y="700492"/>
          <a:ext cx="968329" cy="9683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8F0FF8-B7FB-4925-BA78-93C908EBBEF9}">
      <dsp:nvSpPr>
        <dsp:cNvPr id="0" name=""/>
        <dsp:cNvSpPr/>
      </dsp:nvSpPr>
      <dsp:spPr>
        <a:xfrm>
          <a:off x="2638828" y="1966943"/>
          <a:ext cx="21518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Short time-frame limits longitudinal measurement</a:t>
          </a:r>
        </a:p>
      </dsp:txBody>
      <dsp:txXfrm>
        <a:off x="2638828" y="1966943"/>
        <a:ext cx="2151843" cy="720000"/>
      </dsp:txXfrm>
    </dsp:sp>
    <dsp:sp modelId="{F72F38FC-66A5-486D-A81A-ECC2C024B4F3}">
      <dsp:nvSpPr>
        <dsp:cNvPr id="0" name=""/>
        <dsp:cNvSpPr/>
      </dsp:nvSpPr>
      <dsp:spPr>
        <a:xfrm>
          <a:off x="5759001" y="700492"/>
          <a:ext cx="968329" cy="9683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CD23DF-B142-40AA-83E9-C0A4576994D2}">
      <dsp:nvSpPr>
        <dsp:cNvPr id="0" name=""/>
        <dsp:cNvSpPr/>
      </dsp:nvSpPr>
      <dsp:spPr>
        <a:xfrm>
          <a:off x="5167244" y="1966943"/>
          <a:ext cx="21518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Access to proprietary platform data may be restricted</a:t>
          </a:r>
        </a:p>
      </dsp:txBody>
      <dsp:txXfrm>
        <a:off x="5167244" y="1966943"/>
        <a:ext cx="2151843"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A6D5F-43C8-40FB-B243-94C2C8C0EA81}">
      <dsp:nvSpPr>
        <dsp:cNvPr id="0" name=""/>
        <dsp:cNvSpPr/>
      </dsp:nvSpPr>
      <dsp:spPr>
        <a:xfrm>
          <a:off x="702168" y="700492"/>
          <a:ext cx="968329" cy="9683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C3FEDF-43F6-479B-9E1E-BAAA6C068E7E}">
      <dsp:nvSpPr>
        <dsp:cNvPr id="0" name=""/>
        <dsp:cNvSpPr/>
      </dsp:nvSpPr>
      <dsp:spPr>
        <a:xfrm>
          <a:off x="110411" y="1966943"/>
          <a:ext cx="21518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Proposal delivers a practical artefact aligned to BCS requirements</a:t>
          </a:r>
        </a:p>
      </dsp:txBody>
      <dsp:txXfrm>
        <a:off x="110411" y="1966943"/>
        <a:ext cx="2151843" cy="720000"/>
      </dsp:txXfrm>
    </dsp:sp>
    <dsp:sp modelId="{5EC045AF-AB20-4C11-8F14-166A7F33E447}">
      <dsp:nvSpPr>
        <dsp:cNvPr id="0" name=""/>
        <dsp:cNvSpPr/>
      </dsp:nvSpPr>
      <dsp:spPr>
        <a:xfrm>
          <a:off x="3230585" y="700492"/>
          <a:ext cx="968329" cy="9683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31FD2C-C1BE-402B-AACD-AFB92ADCBA5D}">
      <dsp:nvSpPr>
        <dsp:cNvPr id="0" name=""/>
        <dsp:cNvSpPr/>
      </dsp:nvSpPr>
      <dsp:spPr>
        <a:xfrm>
          <a:off x="2638828" y="1966943"/>
          <a:ext cx="21518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Design and evaluation address SME needs in niche luxury markets</a:t>
          </a:r>
        </a:p>
      </dsp:txBody>
      <dsp:txXfrm>
        <a:off x="2638828" y="1966943"/>
        <a:ext cx="2151843" cy="720000"/>
      </dsp:txXfrm>
    </dsp:sp>
    <dsp:sp modelId="{EFC0E42D-36AB-48B6-98B1-994C6EDEDBFF}">
      <dsp:nvSpPr>
        <dsp:cNvPr id="0" name=""/>
        <dsp:cNvSpPr/>
      </dsp:nvSpPr>
      <dsp:spPr>
        <a:xfrm>
          <a:off x="5759001" y="700492"/>
          <a:ext cx="968329" cy="9683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F71CAE-3D5A-404D-8022-3E4C60FF31ED}">
      <dsp:nvSpPr>
        <dsp:cNvPr id="0" name=""/>
        <dsp:cNvSpPr/>
      </dsp:nvSpPr>
      <dsp:spPr>
        <a:xfrm>
          <a:off x="5167244" y="1966943"/>
          <a:ext cx="21518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Clear path to ethics-compliant, measurable omnichannel capability</a:t>
          </a:r>
        </a:p>
      </dsp:txBody>
      <dsp:txXfrm>
        <a:off x="5167244" y="1966943"/>
        <a:ext cx="215184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81992-113E-4E59-9F04-8FBF53821B1C}">
      <dsp:nvSpPr>
        <dsp:cNvPr id="0" name=""/>
        <dsp:cNvSpPr/>
      </dsp:nvSpPr>
      <dsp:spPr>
        <a:xfrm>
          <a:off x="908128" y="3167"/>
          <a:ext cx="743124" cy="743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36097-870A-41B5-8982-7D2F7400E950}">
      <dsp:nvSpPr>
        <dsp:cNvPr id="0" name=""/>
        <dsp:cNvSpPr/>
      </dsp:nvSpPr>
      <dsp:spPr>
        <a:xfrm>
          <a:off x="1064184" y="159223"/>
          <a:ext cx="431012" cy="431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E38D82-AF71-412B-BCC7-208026EE8B57}">
      <dsp:nvSpPr>
        <dsp:cNvPr id="0" name=""/>
        <dsp:cNvSpPr/>
      </dsp:nvSpPr>
      <dsp:spPr>
        <a:xfrm>
          <a:off x="1810493" y="3167"/>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Aim: Design and evaluate a practical, low-cost omnichannel architecture for SMEs</a:t>
          </a:r>
        </a:p>
      </dsp:txBody>
      <dsp:txXfrm>
        <a:off x="1810493" y="3167"/>
        <a:ext cx="1751650" cy="743124"/>
      </dsp:txXfrm>
    </dsp:sp>
    <dsp:sp modelId="{3A22C9B9-0411-448D-9F80-72D2F27052AC}">
      <dsp:nvSpPr>
        <dsp:cNvPr id="0" name=""/>
        <dsp:cNvSpPr/>
      </dsp:nvSpPr>
      <dsp:spPr>
        <a:xfrm>
          <a:off x="3867355" y="3167"/>
          <a:ext cx="743124" cy="743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1C09F3-56C9-4764-BDE2-EA0DD6F2A954}">
      <dsp:nvSpPr>
        <dsp:cNvPr id="0" name=""/>
        <dsp:cNvSpPr/>
      </dsp:nvSpPr>
      <dsp:spPr>
        <a:xfrm>
          <a:off x="4023412" y="159223"/>
          <a:ext cx="431012" cy="431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FD7C9D-DCD6-40C6-9DD7-6473FBE7E282}">
      <dsp:nvSpPr>
        <dsp:cNvPr id="0" name=""/>
        <dsp:cNvSpPr/>
      </dsp:nvSpPr>
      <dsp:spPr>
        <a:xfrm>
          <a:off x="4769721" y="3167"/>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Obj1: Specify requirements from literature and stakeholder needs</a:t>
          </a:r>
        </a:p>
      </dsp:txBody>
      <dsp:txXfrm>
        <a:off x="4769721" y="3167"/>
        <a:ext cx="1751650" cy="743124"/>
      </dsp:txXfrm>
    </dsp:sp>
    <dsp:sp modelId="{91889C89-5756-4A01-BC3C-0D1AB20BFC5A}">
      <dsp:nvSpPr>
        <dsp:cNvPr id="0" name=""/>
        <dsp:cNvSpPr/>
      </dsp:nvSpPr>
      <dsp:spPr>
        <a:xfrm>
          <a:off x="908128" y="1322155"/>
          <a:ext cx="743124" cy="743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284C8D-0E2A-4846-88C2-892466AAA12A}">
      <dsp:nvSpPr>
        <dsp:cNvPr id="0" name=""/>
        <dsp:cNvSpPr/>
      </dsp:nvSpPr>
      <dsp:spPr>
        <a:xfrm>
          <a:off x="1064184" y="1478211"/>
          <a:ext cx="431012" cy="431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BC36DA-E403-4F15-948A-D1B95941FF03}">
      <dsp:nvSpPr>
        <dsp:cNvPr id="0" name=""/>
        <dsp:cNvSpPr/>
      </dsp:nvSpPr>
      <dsp:spPr>
        <a:xfrm>
          <a:off x="1810493" y="1322155"/>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Obj2: Build a proof-of-concept integrating eCommerce, social commerce, content, influencer tracking and inventory</a:t>
          </a:r>
        </a:p>
      </dsp:txBody>
      <dsp:txXfrm>
        <a:off x="1810493" y="1322155"/>
        <a:ext cx="1751650" cy="743124"/>
      </dsp:txXfrm>
    </dsp:sp>
    <dsp:sp modelId="{9BA5BD3E-8D49-4927-A45F-2305C731FA09}">
      <dsp:nvSpPr>
        <dsp:cNvPr id="0" name=""/>
        <dsp:cNvSpPr/>
      </dsp:nvSpPr>
      <dsp:spPr>
        <a:xfrm>
          <a:off x="3867355" y="1322155"/>
          <a:ext cx="743124" cy="743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8AA44E-6FA6-4785-8DBF-D4C01F3F99ED}">
      <dsp:nvSpPr>
        <dsp:cNvPr id="0" name=""/>
        <dsp:cNvSpPr/>
      </dsp:nvSpPr>
      <dsp:spPr>
        <a:xfrm>
          <a:off x="4023412" y="1478211"/>
          <a:ext cx="431012" cy="431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E0A688-71D1-4B2B-8F49-0B0EC7C35D57}">
      <dsp:nvSpPr>
        <dsp:cNvPr id="0" name=""/>
        <dsp:cNvSpPr/>
      </dsp:nvSpPr>
      <dsp:spPr>
        <a:xfrm>
          <a:off x="4769721" y="1322155"/>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Obj3: Define metrics (CTR, CVR, CAC, ROAS) and data pipeline</a:t>
          </a:r>
        </a:p>
      </dsp:txBody>
      <dsp:txXfrm>
        <a:off x="4769721" y="1322155"/>
        <a:ext cx="1751650" cy="743124"/>
      </dsp:txXfrm>
    </dsp:sp>
    <dsp:sp modelId="{23F58455-4577-49DB-B095-078AB2FBD7DF}">
      <dsp:nvSpPr>
        <dsp:cNvPr id="0" name=""/>
        <dsp:cNvSpPr/>
      </dsp:nvSpPr>
      <dsp:spPr>
        <a:xfrm>
          <a:off x="908128" y="2641144"/>
          <a:ext cx="743124" cy="743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558208-7E58-40B3-BF14-91F14CCA5CAB}">
      <dsp:nvSpPr>
        <dsp:cNvPr id="0" name=""/>
        <dsp:cNvSpPr/>
      </dsp:nvSpPr>
      <dsp:spPr>
        <a:xfrm>
          <a:off x="1064184" y="2797200"/>
          <a:ext cx="431012" cy="4310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D91F5-A564-4A3D-8F5E-E19BE97015C0}">
      <dsp:nvSpPr>
        <dsp:cNvPr id="0" name=""/>
        <dsp:cNvSpPr/>
      </dsp:nvSpPr>
      <dsp:spPr>
        <a:xfrm>
          <a:off x="1810493" y="2641144"/>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Obj4: Evaluate via mixed methods (analytics + user/interview data)</a:t>
          </a:r>
        </a:p>
      </dsp:txBody>
      <dsp:txXfrm>
        <a:off x="1810493" y="2641144"/>
        <a:ext cx="1751650" cy="743124"/>
      </dsp:txXfrm>
    </dsp:sp>
    <dsp:sp modelId="{E4EDC705-226F-42E5-9CE0-F5B6883D3AC7}">
      <dsp:nvSpPr>
        <dsp:cNvPr id="0" name=""/>
        <dsp:cNvSpPr/>
      </dsp:nvSpPr>
      <dsp:spPr>
        <a:xfrm>
          <a:off x="3867355" y="2641144"/>
          <a:ext cx="743124" cy="743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78EF2-83A0-41AE-8C4C-D14C30B08817}">
      <dsp:nvSpPr>
        <dsp:cNvPr id="0" name=""/>
        <dsp:cNvSpPr/>
      </dsp:nvSpPr>
      <dsp:spPr>
        <a:xfrm>
          <a:off x="4023412" y="2797200"/>
          <a:ext cx="431012" cy="4310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E7C4EB-0AE4-4F92-8A93-7E4C6F6AB846}">
      <dsp:nvSpPr>
        <dsp:cNvPr id="0" name=""/>
        <dsp:cNvSpPr/>
      </dsp:nvSpPr>
      <dsp:spPr>
        <a:xfrm>
          <a:off x="4769721" y="2641144"/>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Obj5: Produce guidelines for SMEs in niche luxury markets</a:t>
          </a:r>
        </a:p>
      </dsp:txBody>
      <dsp:txXfrm>
        <a:off x="4769721" y="2641144"/>
        <a:ext cx="1751650" cy="7431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0DE55-1BE6-4352-B2D4-CB94D83CA19A}">
      <dsp:nvSpPr>
        <dsp:cNvPr id="0" name=""/>
        <dsp:cNvSpPr/>
      </dsp:nvSpPr>
      <dsp:spPr>
        <a:xfrm>
          <a:off x="320334" y="677856"/>
          <a:ext cx="1001496" cy="100149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5935FA-0A94-485D-9C64-88C6690B2131}">
      <dsp:nvSpPr>
        <dsp:cNvPr id="0" name=""/>
        <dsp:cNvSpPr/>
      </dsp:nvSpPr>
      <dsp:spPr>
        <a:xfrm>
          <a:off x="533768" y="891289"/>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027178-08A1-4C6D-B077-1641FDAD6FD7}">
      <dsp:nvSpPr>
        <dsp:cNvPr id="0" name=""/>
        <dsp:cNvSpPr/>
      </dsp:nvSpPr>
      <dsp:spPr>
        <a:xfrm>
          <a:off x="184" y="1991293"/>
          <a:ext cx="1641796" cy="718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Digital marketing strategies: SEO, social media, influencer partnerships, gamification</a:t>
          </a:r>
        </a:p>
      </dsp:txBody>
      <dsp:txXfrm>
        <a:off x="184" y="1991293"/>
        <a:ext cx="1641796" cy="718286"/>
      </dsp:txXfrm>
    </dsp:sp>
    <dsp:sp modelId="{4EE8CD88-54BF-43E4-84C0-8B4135A3B86C}">
      <dsp:nvSpPr>
        <dsp:cNvPr id="0" name=""/>
        <dsp:cNvSpPr/>
      </dsp:nvSpPr>
      <dsp:spPr>
        <a:xfrm>
          <a:off x="2249446" y="677856"/>
          <a:ext cx="1001496" cy="100149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489E76-8395-4907-B591-28A8E5BFC614}">
      <dsp:nvSpPr>
        <dsp:cNvPr id="0" name=""/>
        <dsp:cNvSpPr/>
      </dsp:nvSpPr>
      <dsp:spPr>
        <a:xfrm>
          <a:off x="2462879" y="891289"/>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1F9D07-334E-41E0-AA2C-87B4FCF7BBFE}">
      <dsp:nvSpPr>
        <dsp:cNvPr id="0" name=""/>
        <dsp:cNvSpPr/>
      </dsp:nvSpPr>
      <dsp:spPr>
        <a:xfrm>
          <a:off x="1929295" y="1991293"/>
          <a:ext cx="1641796" cy="718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Luxury brands’ control vs low-control social platforms</a:t>
          </a:r>
        </a:p>
      </dsp:txBody>
      <dsp:txXfrm>
        <a:off x="1929295" y="1991293"/>
        <a:ext cx="1641796" cy="718286"/>
      </dsp:txXfrm>
    </dsp:sp>
    <dsp:sp modelId="{8EE7D3D5-1E30-4693-B594-BFEAC0AB9824}">
      <dsp:nvSpPr>
        <dsp:cNvPr id="0" name=""/>
        <dsp:cNvSpPr/>
      </dsp:nvSpPr>
      <dsp:spPr>
        <a:xfrm>
          <a:off x="4178557" y="677856"/>
          <a:ext cx="1001496" cy="1001496"/>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BA2E8-0EEE-4D72-9A41-5E65010CBBE8}">
      <dsp:nvSpPr>
        <dsp:cNvPr id="0" name=""/>
        <dsp:cNvSpPr/>
      </dsp:nvSpPr>
      <dsp:spPr>
        <a:xfrm>
          <a:off x="4391991" y="891289"/>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0CA254-7A4E-4AB9-A118-49DC7E5E62AE}">
      <dsp:nvSpPr>
        <dsp:cNvPr id="0" name=""/>
        <dsp:cNvSpPr/>
      </dsp:nvSpPr>
      <dsp:spPr>
        <a:xfrm>
          <a:off x="3858407" y="1991293"/>
          <a:ext cx="1641796" cy="718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Omnichannel: synchronised messaging across channels increases conversion</a:t>
          </a:r>
        </a:p>
      </dsp:txBody>
      <dsp:txXfrm>
        <a:off x="3858407" y="1991293"/>
        <a:ext cx="1641796" cy="718286"/>
      </dsp:txXfrm>
    </dsp:sp>
    <dsp:sp modelId="{BDAE2B14-DCF9-4A37-BDBB-D3A900A247EF}">
      <dsp:nvSpPr>
        <dsp:cNvPr id="0" name=""/>
        <dsp:cNvSpPr/>
      </dsp:nvSpPr>
      <dsp:spPr>
        <a:xfrm>
          <a:off x="6107668" y="677856"/>
          <a:ext cx="1001496" cy="1001496"/>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CCD6F-65B6-454A-85FC-AF9066F68595}">
      <dsp:nvSpPr>
        <dsp:cNvPr id="0" name=""/>
        <dsp:cNvSpPr/>
      </dsp:nvSpPr>
      <dsp:spPr>
        <a:xfrm>
          <a:off x="6321102" y="891289"/>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7F1B40-6329-4F5B-9F58-6E867C896F18}">
      <dsp:nvSpPr>
        <dsp:cNvPr id="0" name=""/>
        <dsp:cNvSpPr/>
      </dsp:nvSpPr>
      <dsp:spPr>
        <a:xfrm>
          <a:off x="5787518" y="1991293"/>
          <a:ext cx="1641796" cy="718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SME constraints: resources, managerial commitment, tech adaptability</a:t>
          </a:r>
        </a:p>
      </dsp:txBody>
      <dsp:txXfrm>
        <a:off x="5787518" y="1991293"/>
        <a:ext cx="1641796" cy="7182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EEF18-3103-4CC0-8E3F-EC823E6C0D36}">
      <dsp:nvSpPr>
        <dsp:cNvPr id="0" name=""/>
        <dsp:cNvSpPr/>
      </dsp:nvSpPr>
      <dsp:spPr>
        <a:xfrm>
          <a:off x="908128" y="3167"/>
          <a:ext cx="743124" cy="74312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7B4F1-4637-4C86-B59A-AD8643D5E867}">
      <dsp:nvSpPr>
        <dsp:cNvPr id="0" name=""/>
        <dsp:cNvSpPr/>
      </dsp:nvSpPr>
      <dsp:spPr>
        <a:xfrm>
          <a:off x="1064184" y="159223"/>
          <a:ext cx="431012" cy="431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34D564-85E1-4263-B245-EA9DDFF250F0}">
      <dsp:nvSpPr>
        <dsp:cNvPr id="0" name=""/>
        <dsp:cNvSpPr/>
      </dsp:nvSpPr>
      <dsp:spPr>
        <a:xfrm>
          <a:off x="1810493" y="3167"/>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Core: eCommerce (mocked Shopify) + content blog</a:t>
          </a:r>
        </a:p>
      </dsp:txBody>
      <dsp:txXfrm>
        <a:off x="1810493" y="3167"/>
        <a:ext cx="1751650" cy="743124"/>
      </dsp:txXfrm>
    </dsp:sp>
    <dsp:sp modelId="{001A4594-305B-4158-9CCE-071E9A0502E2}">
      <dsp:nvSpPr>
        <dsp:cNvPr id="0" name=""/>
        <dsp:cNvSpPr/>
      </dsp:nvSpPr>
      <dsp:spPr>
        <a:xfrm>
          <a:off x="3867355" y="3167"/>
          <a:ext cx="743124" cy="74312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F951C-4E6D-4EB4-8C7C-7CADF4FDD280}">
      <dsp:nvSpPr>
        <dsp:cNvPr id="0" name=""/>
        <dsp:cNvSpPr/>
      </dsp:nvSpPr>
      <dsp:spPr>
        <a:xfrm>
          <a:off x="4023412" y="159223"/>
          <a:ext cx="431012" cy="431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FAFECA-99E2-4ACB-B167-15096815F82D}">
      <dsp:nvSpPr>
        <dsp:cNvPr id="0" name=""/>
        <dsp:cNvSpPr/>
      </dsp:nvSpPr>
      <dsp:spPr>
        <a:xfrm>
          <a:off x="4769721" y="3167"/>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Social commerce connectors: Instagram/Facebook Shops (sandbox/mocked)</a:t>
          </a:r>
        </a:p>
      </dsp:txBody>
      <dsp:txXfrm>
        <a:off x="4769721" y="3167"/>
        <a:ext cx="1751650" cy="743124"/>
      </dsp:txXfrm>
    </dsp:sp>
    <dsp:sp modelId="{51F2D36D-DB46-487A-A8AA-669BD4AA80C7}">
      <dsp:nvSpPr>
        <dsp:cNvPr id="0" name=""/>
        <dsp:cNvSpPr/>
      </dsp:nvSpPr>
      <dsp:spPr>
        <a:xfrm>
          <a:off x="908128" y="1322155"/>
          <a:ext cx="743124" cy="74312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808168-6E52-43C3-91DA-0441D6E162BB}">
      <dsp:nvSpPr>
        <dsp:cNvPr id="0" name=""/>
        <dsp:cNvSpPr/>
      </dsp:nvSpPr>
      <dsp:spPr>
        <a:xfrm>
          <a:off x="1064184" y="1478211"/>
          <a:ext cx="431012" cy="431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C6C668-7083-4CFD-BB23-4096D2B193C4}">
      <dsp:nvSpPr>
        <dsp:cNvPr id="0" name=""/>
        <dsp:cNvSpPr/>
      </dsp:nvSpPr>
      <dsp:spPr>
        <a:xfrm>
          <a:off x="1810493" y="1322155"/>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Influencer campaign tracking &amp; UTM tagging</a:t>
          </a:r>
        </a:p>
      </dsp:txBody>
      <dsp:txXfrm>
        <a:off x="1810493" y="1322155"/>
        <a:ext cx="1751650" cy="743124"/>
      </dsp:txXfrm>
    </dsp:sp>
    <dsp:sp modelId="{A20F55CC-2C02-4EF7-A0B2-774B2A7A55FE}">
      <dsp:nvSpPr>
        <dsp:cNvPr id="0" name=""/>
        <dsp:cNvSpPr/>
      </dsp:nvSpPr>
      <dsp:spPr>
        <a:xfrm>
          <a:off x="3867355" y="1322155"/>
          <a:ext cx="743124" cy="74312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8E2680-0280-4759-81A9-BFA44B9580A7}">
      <dsp:nvSpPr>
        <dsp:cNvPr id="0" name=""/>
        <dsp:cNvSpPr/>
      </dsp:nvSpPr>
      <dsp:spPr>
        <a:xfrm>
          <a:off x="4023412" y="1478211"/>
          <a:ext cx="431012" cy="431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C0AA73-CC1F-4AAC-B4A6-F224FA1E3C7F}">
      <dsp:nvSpPr>
        <dsp:cNvPr id="0" name=""/>
        <dsp:cNvSpPr/>
      </dsp:nvSpPr>
      <dsp:spPr>
        <a:xfrm>
          <a:off x="4769721" y="1322155"/>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Unified inventory management and order sync</a:t>
          </a:r>
        </a:p>
      </dsp:txBody>
      <dsp:txXfrm>
        <a:off x="4769721" y="1322155"/>
        <a:ext cx="1751650" cy="743124"/>
      </dsp:txXfrm>
    </dsp:sp>
    <dsp:sp modelId="{436BCDCD-1D84-4828-8035-C8C2B84C29FE}">
      <dsp:nvSpPr>
        <dsp:cNvPr id="0" name=""/>
        <dsp:cNvSpPr/>
      </dsp:nvSpPr>
      <dsp:spPr>
        <a:xfrm>
          <a:off x="908128" y="2641144"/>
          <a:ext cx="743124" cy="74312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5ACFDE-7B57-4445-AB0A-998C01C21346}">
      <dsp:nvSpPr>
        <dsp:cNvPr id="0" name=""/>
        <dsp:cNvSpPr/>
      </dsp:nvSpPr>
      <dsp:spPr>
        <a:xfrm>
          <a:off x="1064184" y="2797200"/>
          <a:ext cx="431012" cy="4310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E56FDE-894D-4996-BCF2-5BBE01DD82D9}">
      <dsp:nvSpPr>
        <dsp:cNvPr id="0" name=""/>
        <dsp:cNvSpPr/>
      </dsp:nvSpPr>
      <dsp:spPr>
        <a:xfrm>
          <a:off x="1810493" y="2641144"/>
          <a:ext cx="1751650" cy="74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Data pipeline: GA4-like events, CTR/CVR metrics; dashboard</a:t>
          </a:r>
        </a:p>
      </dsp:txBody>
      <dsp:txXfrm>
        <a:off x="1810493" y="2641144"/>
        <a:ext cx="1751650" cy="7431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DB243-BDE9-4031-9363-DEA7B9B6CD38}">
      <dsp:nvSpPr>
        <dsp:cNvPr id="0" name=""/>
        <dsp:cNvSpPr/>
      </dsp:nvSpPr>
      <dsp:spPr>
        <a:xfrm>
          <a:off x="451678" y="872795"/>
          <a:ext cx="738808" cy="7388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11EB41-6FEA-4C2A-AEEE-44FAFFA0D05C}">
      <dsp:nvSpPr>
        <dsp:cNvPr id="0" name=""/>
        <dsp:cNvSpPr/>
      </dsp:nvSpPr>
      <dsp:spPr>
        <a:xfrm>
          <a:off x="184" y="185792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GDPR/UK DPA 2018 compliance; privacy-by-design</a:t>
          </a:r>
        </a:p>
      </dsp:txBody>
      <dsp:txXfrm>
        <a:off x="184" y="1857921"/>
        <a:ext cx="1641796" cy="656718"/>
      </dsp:txXfrm>
    </dsp:sp>
    <dsp:sp modelId="{85DA98CB-F71B-47D4-9FAD-C258B8F70B35}">
      <dsp:nvSpPr>
        <dsp:cNvPr id="0" name=""/>
        <dsp:cNvSpPr/>
      </dsp:nvSpPr>
      <dsp:spPr>
        <a:xfrm>
          <a:off x="2380790" y="872795"/>
          <a:ext cx="738808" cy="7388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D3EEE6-3B73-4BED-B7B2-659504873E44}">
      <dsp:nvSpPr>
        <dsp:cNvPr id="0" name=""/>
        <dsp:cNvSpPr/>
      </dsp:nvSpPr>
      <dsp:spPr>
        <a:xfrm>
          <a:off x="1929295" y="185792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Informed consent for interviews and influencer partnerships</a:t>
          </a:r>
        </a:p>
      </dsp:txBody>
      <dsp:txXfrm>
        <a:off x="1929295" y="1857921"/>
        <a:ext cx="1641796" cy="656718"/>
      </dsp:txXfrm>
    </dsp:sp>
    <dsp:sp modelId="{DB22487E-703E-42D5-BA11-448C80250F05}">
      <dsp:nvSpPr>
        <dsp:cNvPr id="0" name=""/>
        <dsp:cNvSpPr/>
      </dsp:nvSpPr>
      <dsp:spPr>
        <a:xfrm>
          <a:off x="4309901" y="872795"/>
          <a:ext cx="738808" cy="7388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051368-2EDB-4059-A5DC-BA74C577375A}">
      <dsp:nvSpPr>
        <dsp:cNvPr id="0" name=""/>
        <dsp:cNvSpPr/>
      </dsp:nvSpPr>
      <dsp:spPr>
        <a:xfrm>
          <a:off x="3858407" y="185792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Avoid deceptive AI influencers; transparency of sponsored content</a:t>
          </a:r>
        </a:p>
      </dsp:txBody>
      <dsp:txXfrm>
        <a:off x="3858407" y="1857921"/>
        <a:ext cx="1641796" cy="656718"/>
      </dsp:txXfrm>
    </dsp:sp>
    <dsp:sp modelId="{E1B04699-2E70-4BFD-BE73-93DC284C361F}">
      <dsp:nvSpPr>
        <dsp:cNvPr id="0" name=""/>
        <dsp:cNvSpPr/>
      </dsp:nvSpPr>
      <dsp:spPr>
        <a:xfrm>
          <a:off x="6239012" y="872795"/>
          <a:ext cx="738808" cy="7388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D60E6D-B1D5-4D08-B582-49999D833D1C}">
      <dsp:nvSpPr>
        <dsp:cNvPr id="0" name=""/>
        <dsp:cNvSpPr/>
      </dsp:nvSpPr>
      <dsp:spPr>
        <a:xfrm>
          <a:off x="5787518" y="185792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Platform policy changes; data security; uptime risks</a:t>
          </a:r>
        </a:p>
      </dsp:txBody>
      <dsp:txXfrm>
        <a:off x="5787518" y="1857921"/>
        <a:ext cx="1641796" cy="656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FB257-6CE4-4E1E-849B-4F49A7161465}">
      <dsp:nvSpPr>
        <dsp:cNvPr id="0" name=""/>
        <dsp:cNvSpPr/>
      </dsp:nvSpPr>
      <dsp:spPr>
        <a:xfrm>
          <a:off x="451678" y="872795"/>
          <a:ext cx="738808" cy="7388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B417DF-2AEF-4306-873B-044A5EFEC0F3}">
      <dsp:nvSpPr>
        <dsp:cNvPr id="0" name=""/>
        <dsp:cNvSpPr/>
      </dsp:nvSpPr>
      <dsp:spPr>
        <a:xfrm>
          <a:off x="184" y="185792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Omnichannel prototype integrating: eCommerce, social commerce, content CMS</a:t>
          </a:r>
        </a:p>
      </dsp:txBody>
      <dsp:txXfrm>
        <a:off x="184" y="1857921"/>
        <a:ext cx="1641796" cy="656718"/>
      </dsp:txXfrm>
    </dsp:sp>
    <dsp:sp modelId="{60FB97E1-BDFC-43AC-9266-F4FF815B74AA}">
      <dsp:nvSpPr>
        <dsp:cNvPr id="0" name=""/>
        <dsp:cNvSpPr/>
      </dsp:nvSpPr>
      <dsp:spPr>
        <a:xfrm>
          <a:off x="2380790" y="872795"/>
          <a:ext cx="738808" cy="7388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BDE12E-818C-4E70-9F97-ED5B0C69E1CC}">
      <dsp:nvSpPr>
        <dsp:cNvPr id="0" name=""/>
        <dsp:cNvSpPr/>
      </dsp:nvSpPr>
      <dsp:spPr>
        <a:xfrm>
          <a:off x="1929295" y="185792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Inventory sync microservice (mock data)</a:t>
          </a:r>
        </a:p>
      </dsp:txBody>
      <dsp:txXfrm>
        <a:off x="1929295" y="1857921"/>
        <a:ext cx="1641796" cy="656718"/>
      </dsp:txXfrm>
    </dsp:sp>
    <dsp:sp modelId="{21A3B84A-74CA-436E-81A7-0C61CD5FFEEF}">
      <dsp:nvSpPr>
        <dsp:cNvPr id="0" name=""/>
        <dsp:cNvSpPr/>
      </dsp:nvSpPr>
      <dsp:spPr>
        <a:xfrm>
          <a:off x="4309901" y="872795"/>
          <a:ext cx="738808" cy="7388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EE6B7C2-E3D3-43D2-9267-18EC71E6BEFC}">
      <dsp:nvSpPr>
        <dsp:cNvPr id="0" name=""/>
        <dsp:cNvSpPr/>
      </dsp:nvSpPr>
      <dsp:spPr>
        <a:xfrm>
          <a:off x="3858407" y="185792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Campaign tracking &amp; analytics dashboard</a:t>
          </a:r>
        </a:p>
      </dsp:txBody>
      <dsp:txXfrm>
        <a:off x="3858407" y="1857921"/>
        <a:ext cx="1641796" cy="656718"/>
      </dsp:txXfrm>
    </dsp:sp>
    <dsp:sp modelId="{188981A3-724B-4361-8041-98B3F73524FF}">
      <dsp:nvSpPr>
        <dsp:cNvPr id="0" name=""/>
        <dsp:cNvSpPr/>
      </dsp:nvSpPr>
      <dsp:spPr>
        <a:xfrm>
          <a:off x="6239012" y="872795"/>
          <a:ext cx="738808" cy="7388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5BFBCD4-250C-42A5-8165-CE025DE3D872}">
      <dsp:nvSpPr>
        <dsp:cNvPr id="0" name=""/>
        <dsp:cNvSpPr/>
      </dsp:nvSpPr>
      <dsp:spPr>
        <a:xfrm>
          <a:off x="5787518" y="185792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Deployment scripts and documentation</a:t>
          </a:r>
        </a:p>
      </dsp:txBody>
      <dsp:txXfrm>
        <a:off x="5787518" y="1857921"/>
        <a:ext cx="1641796" cy="6567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8AA73-C7BE-4A72-8538-03BD34E2E91B}">
      <dsp:nvSpPr>
        <dsp:cNvPr id="0" name=""/>
        <dsp:cNvSpPr/>
      </dsp:nvSpPr>
      <dsp:spPr>
        <a:xfrm>
          <a:off x="0" y="2312"/>
          <a:ext cx="4682994" cy="1171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3DA20-6B1A-4127-B0E3-636D78C8D2AE}">
      <dsp:nvSpPr>
        <dsp:cNvPr id="0" name=""/>
        <dsp:cNvSpPr/>
      </dsp:nvSpPr>
      <dsp:spPr>
        <a:xfrm>
          <a:off x="354494" y="265985"/>
          <a:ext cx="644535" cy="64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6BC9E8-5C46-4455-99B3-43AFB0985847}">
      <dsp:nvSpPr>
        <dsp:cNvPr id="0" name=""/>
        <dsp:cNvSpPr/>
      </dsp:nvSpPr>
      <dsp:spPr>
        <a:xfrm>
          <a:off x="1353523" y="2312"/>
          <a:ext cx="3329470" cy="1171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24" tIns="124024" rIns="124024" bIns="124024" numCol="1" spcCol="1270" anchor="ctr" anchorCtr="0">
          <a:noAutofit/>
        </a:bodyPr>
        <a:lstStyle/>
        <a:p>
          <a:pPr marL="0" lvl="0" indent="0" algn="l" defTabSz="977900">
            <a:lnSpc>
              <a:spcPct val="90000"/>
            </a:lnSpc>
            <a:spcBef>
              <a:spcPct val="0"/>
            </a:spcBef>
            <a:spcAft>
              <a:spcPct val="35000"/>
            </a:spcAft>
            <a:buNone/>
          </a:pPr>
          <a:r>
            <a:rPr lang="en-US" sz="2200" kern="1200"/>
            <a:t>Unit &amp; integration tests for connectors</a:t>
          </a:r>
        </a:p>
      </dsp:txBody>
      <dsp:txXfrm>
        <a:off x="1353523" y="2312"/>
        <a:ext cx="3329470" cy="1171882"/>
      </dsp:txXfrm>
    </dsp:sp>
    <dsp:sp modelId="{A130166D-5FBF-4C59-A975-098EEB536073}">
      <dsp:nvSpPr>
        <dsp:cNvPr id="0" name=""/>
        <dsp:cNvSpPr/>
      </dsp:nvSpPr>
      <dsp:spPr>
        <a:xfrm>
          <a:off x="0" y="1467164"/>
          <a:ext cx="4682994" cy="1171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6B8891-47EE-46BE-A2E9-C22BE6C6E85C}">
      <dsp:nvSpPr>
        <dsp:cNvPr id="0" name=""/>
        <dsp:cNvSpPr/>
      </dsp:nvSpPr>
      <dsp:spPr>
        <a:xfrm>
          <a:off x="354494" y="1730838"/>
          <a:ext cx="644535" cy="64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FF9E1A-8209-4585-811A-7DDCBFA4005C}">
      <dsp:nvSpPr>
        <dsp:cNvPr id="0" name=""/>
        <dsp:cNvSpPr/>
      </dsp:nvSpPr>
      <dsp:spPr>
        <a:xfrm>
          <a:off x="1353523" y="1467164"/>
          <a:ext cx="3329470" cy="1171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24" tIns="124024" rIns="124024" bIns="124024" numCol="1" spcCol="1270" anchor="ctr" anchorCtr="0">
          <a:noAutofit/>
        </a:bodyPr>
        <a:lstStyle/>
        <a:p>
          <a:pPr marL="0" lvl="0" indent="0" algn="l" defTabSz="977900">
            <a:lnSpc>
              <a:spcPct val="90000"/>
            </a:lnSpc>
            <a:spcBef>
              <a:spcPct val="0"/>
            </a:spcBef>
            <a:spcAft>
              <a:spcPct val="35000"/>
            </a:spcAft>
            <a:buNone/>
          </a:pPr>
          <a:r>
            <a:rPr lang="en-US" sz="2200" kern="1200"/>
            <a:t>Data quality checks for analytics pipeline</a:t>
          </a:r>
        </a:p>
      </dsp:txBody>
      <dsp:txXfrm>
        <a:off x="1353523" y="1467164"/>
        <a:ext cx="3329470" cy="1171882"/>
      </dsp:txXfrm>
    </dsp:sp>
    <dsp:sp modelId="{26E0520E-9EB3-4689-BEB4-83AE9C41F12B}">
      <dsp:nvSpPr>
        <dsp:cNvPr id="0" name=""/>
        <dsp:cNvSpPr/>
      </dsp:nvSpPr>
      <dsp:spPr>
        <a:xfrm>
          <a:off x="0" y="2932017"/>
          <a:ext cx="4682994" cy="1171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6962AB-5768-461B-A31E-A2828A639F93}">
      <dsp:nvSpPr>
        <dsp:cNvPr id="0" name=""/>
        <dsp:cNvSpPr/>
      </dsp:nvSpPr>
      <dsp:spPr>
        <a:xfrm>
          <a:off x="354494" y="3195691"/>
          <a:ext cx="644535" cy="64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B8E2F3E-1981-47D8-9C6C-090E7E9D2626}">
      <dsp:nvSpPr>
        <dsp:cNvPr id="0" name=""/>
        <dsp:cNvSpPr/>
      </dsp:nvSpPr>
      <dsp:spPr>
        <a:xfrm>
          <a:off x="1353523" y="2932017"/>
          <a:ext cx="3329470" cy="1171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24" tIns="124024" rIns="124024" bIns="124024" numCol="1" spcCol="1270" anchor="ctr" anchorCtr="0">
          <a:noAutofit/>
        </a:bodyPr>
        <a:lstStyle/>
        <a:p>
          <a:pPr marL="0" lvl="0" indent="0" algn="l" defTabSz="977900">
            <a:lnSpc>
              <a:spcPct val="90000"/>
            </a:lnSpc>
            <a:spcBef>
              <a:spcPct val="0"/>
            </a:spcBef>
            <a:spcAft>
              <a:spcPct val="35000"/>
            </a:spcAft>
            <a:buNone/>
          </a:pPr>
          <a:r>
            <a:rPr lang="en-US" sz="2200" kern="1200"/>
            <a:t>Usability checks with representative users</a:t>
          </a:r>
        </a:p>
      </dsp:txBody>
      <dsp:txXfrm>
        <a:off x="1353523" y="2932017"/>
        <a:ext cx="3329470" cy="1171882"/>
      </dsp:txXfrm>
    </dsp:sp>
    <dsp:sp modelId="{E84874A5-625D-4587-B10A-C015C1FE0388}">
      <dsp:nvSpPr>
        <dsp:cNvPr id="0" name=""/>
        <dsp:cNvSpPr/>
      </dsp:nvSpPr>
      <dsp:spPr>
        <a:xfrm>
          <a:off x="0" y="4396870"/>
          <a:ext cx="4682994" cy="1171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C02ED6-6215-4626-BC6C-7DB92DB5CA14}">
      <dsp:nvSpPr>
        <dsp:cNvPr id="0" name=""/>
        <dsp:cNvSpPr/>
      </dsp:nvSpPr>
      <dsp:spPr>
        <a:xfrm>
          <a:off x="354494" y="4660544"/>
          <a:ext cx="644535" cy="6445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CFDF16-A2D7-4FBF-A3D9-F3AAEEB3898C}">
      <dsp:nvSpPr>
        <dsp:cNvPr id="0" name=""/>
        <dsp:cNvSpPr/>
      </dsp:nvSpPr>
      <dsp:spPr>
        <a:xfrm>
          <a:off x="1353523" y="4396870"/>
          <a:ext cx="3329470" cy="1171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24" tIns="124024" rIns="124024" bIns="124024" numCol="1" spcCol="1270" anchor="ctr" anchorCtr="0">
          <a:noAutofit/>
        </a:bodyPr>
        <a:lstStyle/>
        <a:p>
          <a:pPr marL="0" lvl="0" indent="0" algn="l" defTabSz="977900">
            <a:lnSpc>
              <a:spcPct val="90000"/>
            </a:lnSpc>
            <a:spcBef>
              <a:spcPct val="0"/>
            </a:spcBef>
            <a:spcAft>
              <a:spcPct val="35000"/>
            </a:spcAft>
            <a:buNone/>
          </a:pPr>
          <a:r>
            <a:rPr lang="en-US" sz="2200" kern="1200"/>
            <a:t>Performance and reliability baselines</a:t>
          </a:r>
        </a:p>
      </dsp:txBody>
      <dsp:txXfrm>
        <a:off x="1353523" y="4396870"/>
        <a:ext cx="3329470" cy="11718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3B357-D0F7-4302-AFDB-11B8A47165DE}">
      <dsp:nvSpPr>
        <dsp:cNvPr id="0" name=""/>
        <dsp:cNvSpPr/>
      </dsp:nvSpPr>
      <dsp:spPr>
        <a:xfrm>
          <a:off x="0" y="1802"/>
          <a:ext cx="4682994"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39044E-A38D-4013-BD0B-2A9529236DB3}">
      <dsp:nvSpPr>
        <dsp:cNvPr id="0" name=""/>
        <dsp:cNvSpPr/>
      </dsp:nvSpPr>
      <dsp:spPr>
        <a:xfrm>
          <a:off x="232297" y="174585"/>
          <a:ext cx="422359" cy="422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D3A528-C68C-4BBA-A29D-A9E4FE2B616B}">
      <dsp:nvSpPr>
        <dsp:cNvPr id="0" name=""/>
        <dsp:cNvSpPr/>
      </dsp:nvSpPr>
      <dsp:spPr>
        <a:xfrm>
          <a:off x="886954" y="1802"/>
          <a:ext cx="3796039"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a:t>W1–2: Requirements, ethics approval, architecture design</a:t>
          </a:r>
        </a:p>
      </dsp:txBody>
      <dsp:txXfrm>
        <a:off x="886954" y="1802"/>
        <a:ext cx="3796039" cy="767925"/>
      </dsp:txXfrm>
    </dsp:sp>
    <dsp:sp modelId="{FAE3F22A-D90A-40BE-9973-8ED3883D1BFA}">
      <dsp:nvSpPr>
        <dsp:cNvPr id="0" name=""/>
        <dsp:cNvSpPr/>
      </dsp:nvSpPr>
      <dsp:spPr>
        <a:xfrm>
          <a:off x="0" y="961709"/>
          <a:ext cx="4682994"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45A3EB-9282-4417-8431-7FB89AAB437E}">
      <dsp:nvSpPr>
        <dsp:cNvPr id="0" name=""/>
        <dsp:cNvSpPr/>
      </dsp:nvSpPr>
      <dsp:spPr>
        <a:xfrm>
          <a:off x="232297" y="1134492"/>
          <a:ext cx="422359" cy="422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E1D0DF-EA3B-4535-AB31-BE93C73EEF0B}">
      <dsp:nvSpPr>
        <dsp:cNvPr id="0" name=""/>
        <dsp:cNvSpPr/>
      </dsp:nvSpPr>
      <dsp:spPr>
        <a:xfrm>
          <a:off x="886954" y="961709"/>
          <a:ext cx="3796039"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a:t>W3–4: Build core eCommerce &amp; CMS; initial connectors</a:t>
          </a:r>
        </a:p>
      </dsp:txBody>
      <dsp:txXfrm>
        <a:off x="886954" y="961709"/>
        <a:ext cx="3796039" cy="767925"/>
      </dsp:txXfrm>
    </dsp:sp>
    <dsp:sp modelId="{FA83BBD0-EF08-4975-BAE0-E7DE32B8BA26}">
      <dsp:nvSpPr>
        <dsp:cNvPr id="0" name=""/>
        <dsp:cNvSpPr/>
      </dsp:nvSpPr>
      <dsp:spPr>
        <a:xfrm>
          <a:off x="0" y="1921616"/>
          <a:ext cx="4682994"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0FEBAB-4F71-4C0F-9ABC-D86B7880395F}">
      <dsp:nvSpPr>
        <dsp:cNvPr id="0" name=""/>
        <dsp:cNvSpPr/>
      </dsp:nvSpPr>
      <dsp:spPr>
        <a:xfrm>
          <a:off x="232297" y="2094399"/>
          <a:ext cx="422359" cy="422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00D90B-7810-4306-BC56-54A14B6D05BA}">
      <dsp:nvSpPr>
        <dsp:cNvPr id="0" name=""/>
        <dsp:cNvSpPr/>
      </dsp:nvSpPr>
      <dsp:spPr>
        <a:xfrm>
          <a:off x="886954" y="1921616"/>
          <a:ext cx="3796039"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a:t>W5–6: Inventory sync service; analytics pipeline</a:t>
          </a:r>
        </a:p>
      </dsp:txBody>
      <dsp:txXfrm>
        <a:off x="886954" y="1921616"/>
        <a:ext cx="3796039" cy="767925"/>
      </dsp:txXfrm>
    </dsp:sp>
    <dsp:sp modelId="{FF0AE59C-2AEA-42C5-81FF-9D4D0A25CB05}">
      <dsp:nvSpPr>
        <dsp:cNvPr id="0" name=""/>
        <dsp:cNvSpPr/>
      </dsp:nvSpPr>
      <dsp:spPr>
        <a:xfrm>
          <a:off x="0" y="2881523"/>
          <a:ext cx="4682994"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60E17-1793-4C2C-9E8D-280BBC8FBB31}">
      <dsp:nvSpPr>
        <dsp:cNvPr id="0" name=""/>
        <dsp:cNvSpPr/>
      </dsp:nvSpPr>
      <dsp:spPr>
        <a:xfrm>
          <a:off x="232297" y="3054306"/>
          <a:ext cx="422359" cy="422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67D783-5B76-4633-8464-C37818C8D045}">
      <dsp:nvSpPr>
        <dsp:cNvPr id="0" name=""/>
        <dsp:cNvSpPr/>
      </dsp:nvSpPr>
      <dsp:spPr>
        <a:xfrm>
          <a:off x="886954" y="2881523"/>
          <a:ext cx="3796039"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a:t>W7–8: Influencer tracking; data validation; pilot</a:t>
          </a:r>
        </a:p>
      </dsp:txBody>
      <dsp:txXfrm>
        <a:off x="886954" y="2881523"/>
        <a:ext cx="3796039" cy="767925"/>
      </dsp:txXfrm>
    </dsp:sp>
    <dsp:sp modelId="{F7F79E84-CD1D-4CFE-BDF8-25AF10F760BD}">
      <dsp:nvSpPr>
        <dsp:cNvPr id="0" name=""/>
        <dsp:cNvSpPr/>
      </dsp:nvSpPr>
      <dsp:spPr>
        <a:xfrm>
          <a:off x="0" y="3841430"/>
          <a:ext cx="4682994"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423EF-E605-4881-B8FB-2A7E6A21B821}">
      <dsp:nvSpPr>
        <dsp:cNvPr id="0" name=""/>
        <dsp:cNvSpPr/>
      </dsp:nvSpPr>
      <dsp:spPr>
        <a:xfrm>
          <a:off x="232297" y="4014213"/>
          <a:ext cx="422359" cy="422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4461D4-222A-4858-A2F5-4B4612AACE4E}">
      <dsp:nvSpPr>
        <dsp:cNvPr id="0" name=""/>
        <dsp:cNvSpPr/>
      </dsp:nvSpPr>
      <dsp:spPr>
        <a:xfrm>
          <a:off x="886954" y="3841430"/>
          <a:ext cx="3796039"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a:t>W9–10: Evaluation (analytics + interviews)</a:t>
          </a:r>
        </a:p>
      </dsp:txBody>
      <dsp:txXfrm>
        <a:off x="886954" y="3841430"/>
        <a:ext cx="3796039" cy="767925"/>
      </dsp:txXfrm>
    </dsp:sp>
    <dsp:sp modelId="{EB2B6A77-D6C3-4A4D-BEC0-3A52196CEF02}">
      <dsp:nvSpPr>
        <dsp:cNvPr id="0" name=""/>
        <dsp:cNvSpPr/>
      </dsp:nvSpPr>
      <dsp:spPr>
        <a:xfrm>
          <a:off x="0" y="4801337"/>
          <a:ext cx="4682994" cy="7679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28BBC-0C82-402C-A743-D643F8650A7B}">
      <dsp:nvSpPr>
        <dsp:cNvPr id="0" name=""/>
        <dsp:cNvSpPr/>
      </dsp:nvSpPr>
      <dsp:spPr>
        <a:xfrm>
          <a:off x="232297" y="4974120"/>
          <a:ext cx="422359" cy="42235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50BE32-9604-43ED-8D43-6D0C4CD03C56}">
      <dsp:nvSpPr>
        <dsp:cNvPr id="0" name=""/>
        <dsp:cNvSpPr/>
      </dsp:nvSpPr>
      <dsp:spPr>
        <a:xfrm>
          <a:off x="886954" y="4801337"/>
          <a:ext cx="3796039" cy="76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72" tIns="81272" rIns="81272" bIns="81272" numCol="1" spcCol="1270" anchor="ctr" anchorCtr="0">
          <a:noAutofit/>
        </a:bodyPr>
        <a:lstStyle/>
        <a:p>
          <a:pPr marL="0" lvl="0" indent="0" algn="l" defTabSz="844550">
            <a:lnSpc>
              <a:spcPct val="90000"/>
            </a:lnSpc>
            <a:spcBef>
              <a:spcPct val="0"/>
            </a:spcBef>
            <a:spcAft>
              <a:spcPct val="35000"/>
            </a:spcAft>
            <a:buNone/>
          </a:pPr>
          <a:r>
            <a:rPr lang="en-US" sz="1900" kern="1200"/>
            <a:t>W11–12: Analysis, write-up, presentation</a:t>
          </a:r>
        </a:p>
      </dsp:txBody>
      <dsp:txXfrm>
        <a:off x="886954" y="4801337"/>
        <a:ext cx="3796039" cy="7679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9F5DA-7AE9-4254-AA80-B78C32418ED4}">
      <dsp:nvSpPr>
        <dsp:cNvPr id="0" name=""/>
        <dsp:cNvSpPr/>
      </dsp:nvSpPr>
      <dsp:spPr>
        <a:xfrm>
          <a:off x="0" y="2312"/>
          <a:ext cx="4682994" cy="1171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B78A57-D496-4CCF-BEF2-280FACB4DD5F}">
      <dsp:nvSpPr>
        <dsp:cNvPr id="0" name=""/>
        <dsp:cNvSpPr/>
      </dsp:nvSpPr>
      <dsp:spPr>
        <a:xfrm>
          <a:off x="354494" y="265985"/>
          <a:ext cx="644535" cy="64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F8461-67B6-4350-9B0B-14AB3D918DE6}">
      <dsp:nvSpPr>
        <dsp:cNvPr id="0" name=""/>
        <dsp:cNvSpPr/>
      </dsp:nvSpPr>
      <dsp:spPr>
        <a:xfrm>
          <a:off x="1353523" y="2312"/>
          <a:ext cx="3329470" cy="1171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24" tIns="124024" rIns="124024" bIns="124024" numCol="1" spcCol="1270" anchor="ctr" anchorCtr="0">
          <a:noAutofit/>
        </a:bodyPr>
        <a:lstStyle/>
        <a:p>
          <a:pPr marL="0" lvl="0" indent="0" algn="l" defTabSz="889000">
            <a:lnSpc>
              <a:spcPct val="90000"/>
            </a:lnSpc>
            <a:spcBef>
              <a:spcPct val="0"/>
            </a:spcBef>
            <a:spcAft>
              <a:spcPct val="35000"/>
            </a:spcAft>
            <a:buNone/>
          </a:pPr>
          <a:r>
            <a:rPr lang="en-US" sz="2000" kern="1200"/>
            <a:t>Blueprint for SME omnichannel architecture</a:t>
          </a:r>
        </a:p>
      </dsp:txBody>
      <dsp:txXfrm>
        <a:off x="1353523" y="2312"/>
        <a:ext cx="3329470" cy="1171882"/>
      </dsp:txXfrm>
    </dsp:sp>
    <dsp:sp modelId="{FA31593A-09D6-4A00-8904-8254D2EF5F52}">
      <dsp:nvSpPr>
        <dsp:cNvPr id="0" name=""/>
        <dsp:cNvSpPr/>
      </dsp:nvSpPr>
      <dsp:spPr>
        <a:xfrm>
          <a:off x="0" y="1467164"/>
          <a:ext cx="4682994" cy="1171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D1DAC-DB73-4DAC-A616-EE9A2D7EBCFA}">
      <dsp:nvSpPr>
        <dsp:cNvPr id="0" name=""/>
        <dsp:cNvSpPr/>
      </dsp:nvSpPr>
      <dsp:spPr>
        <a:xfrm>
          <a:off x="354494" y="1730838"/>
          <a:ext cx="644535" cy="64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044AD7-65A0-4D53-B446-5AC5FFF31A84}">
      <dsp:nvSpPr>
        <dsp:cNvPr id="0" name=""/>
        <dsp:cNvSpPr/>
      </dsp:nvSpPr>
      <dsp:spPr>
        <a:xfrm>
          <a:off x="1353523" y="1467164"/>
          <a:ext cx="3329470" cy="1171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24" tIns="124024" rIns="124024" bIns="124024" numCol="1" spcCol="1270" anchor="ctr" anchorCtr="0">
          <a:noAutofit/>
        </a:bodyPr>
        <a:lstStyle/>
        <a:p>
          <a:pPr marL="0" lvl="0" indent="0" algn="l" defTabSz="889000">
            <a:lnSpc>
              <a:spcPct val="90000"/>
            </a:lnSpc>
            <a:spcBef>
              <a:spcPct val="0"/>
            </a:spcBef>
            <a:spcAft>
              <a:spcPct val="35000"/>
            </a:spcAft>
            <a:buNone/>
          </a:pPr>
          <a:r>
            <a:rPr lang="en-US" sz="2000" kern="1200"/>
            <a:t>Evidence of measurable improvements in conversion/ROI</a:t>
          </a:r>
        </a:p>
      </dsp:txBody>
      <dsp:txXfrm>
        <a:off x="1353523" y="1467164"/>
        <a:ext cx="3329470" cy="1171882"/>
      </dsp:txXfrm>
    </dsp:sp>
    <dsp:sp modelId="{EEF2EC81-2916-4802-9678-0E644FFFA13C}">
      <dsp:nvSpPr>
        <dsp:cNvPr id="0" name=""/>
        <dsp:cNvSpPr/>
      </dsp:nvSpPr>
      <dsp:spPr>
        <a:xfrm>
          <a:off x="0" y="2932017"/>
          <a:ext cx="4682994" cy="1171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906E6E-417D-4290-A897-0F90F9B6E46D}">
      <dsp:nvSpPr>
        <dsp:cNvPr id="0" name=""/>
        <dsp:cNvSpPr/>
      </dsp:nvSpPr>
      <dsp:spPr>
        <a:xfrm>
          <a:off x="354494" y="3195691"/>
          <a:ext cx="644535" cy="64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F13143-59C3-4F05-8DB5-56F8C7A83EE4}">
      <dsp:nvSpPr>
        <dsp:cNvPr id="0" name=""/>
        <dsp:cNvSpPr/>
      </dsp:nvSpPr>
      <dsp:spPr>
        <a:xfrm>
          <a:off x="1353523" y="2932017"/>
          <a:ext cx="3329470" cy="1171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24" tIns="124024" rIns="124024" bIns="124024" numCol="1" spcCol="1270" anchor="ctr" anchorCtr="0">
          <a:noAutofit/>
        </a:bodyPr>
        <a:lstStyle/>
        <a:p>
          <a:pPr marL="0" lvl="0" indent="0" algn="l" defTabSz="889000">
            <a:lnSpc>
              <a:spcPct val="90000"/>
            </a:lnSpc>
            <a:spcBef>
              <a:spcPct val="0"/>
            </a:spcBef>
            <a:spcAft>
              <a:spcPct val="35000"/>
            </a:spcAft>
            <a:buNone/>
          </a:pPr>
          <a:r>
            <a:rPr lang="en-US" sz="2000" kern="1200"/>
            <a:t>Guidelines for ethical digital marketing in SMEs</a:t>
          </a:r>
        </a:p>
      </dsp:txBody>
      <dsp:txXfrm>
        <a:off x="1353523" y="2932017"/>
        <a:ext cx="3329470" cy="1171882"/>
      </dsp:txXfrm>
    </dsp:sp>
    <dsp:sp modelId="{54AB5BC7-2455-47DC-A4AE-FCB20129013D}">
      <dsp:nvSpPr>
        <dsp:cNvPr id="0" name=""/>
        <dsp:cNvSpPr/>
      </dsp:nvSpPr>
      <dsp:spPr>
        <a:xfrm>
          <a:off x="0" y="4396870"/>
          <a:ext cx="4682994" cy="11718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1DEFDA-0DD1-4342-B794-20D558EC8197}">
      <dsp:nvSpPr>
        <dsp:cNvPr id="0" name=""/>
        <dsp:cNvSpPr/>
      </dsp:nvSpPr>
      <dsp:spPr>
        <a:xfrm>
          <a:off x="354494" y="4660544"/>
          <a:ext cx="644535" cy="6445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396175-1EAB-41B8-A38E-E71C5692B48A}">
      <dsp:nvSpPr>
        <dsp:cNvPr id="0" name=""/>
        <dsp:cNvSpPr/>
      </dsp:nvSpPr>
      <dsp:spPr>
        <a:xfrm>
          <a:off x="1353523" y="4396870"/>
          <a:ext cx="3329470" cy="1171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24" tIns="124024" rIns="124024" bIns="124024" numCol="1" spcCol="1270" anchor="ctr" anchorCtr="0">
          <a:noAutofit/>
        </a:bodyPr>
        <a:lstStyle/>
        <a:p>
          <a:pPr marL="0" lvl="0" indent="0" algn="l" defTabSz="889000">
            <a:lnSpc>
              <a:spcPct val="90000"/>
            </a:lnSpc>
            <a:spcBef>
              <a:spcPct val="0"/>
            </a:spcBef>
            <a:spcAft>
              <a:spcPct val="35000"/>
            </a:spcAft>
            <a:buNone/>
          </a:pPr>
          <a:r>
            <a:rPr lang="en-US" sz="2000" kern="1200"/>
            <a:t>Reusable components for future projects</a:t>
          </a:r>
        </a:p>
      </dsp:txBody>
      <dsp:txXfrm>
        <a:off x="1353523" y="4396870"/>
        <a:ext cx="3329470" cy="117188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8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GB" dirty="0"/>
              <a:t>Hello, I’m Mark, and this presentation outlines the research proposal for a project for MSc Enterprise IT Management. Following on from the previous assignment – a literature review in Digital Marketing, identifying challenges facing SME’s in a Post-COVID word. The title of the project is “Designing and Evaluating an Omnichannel Digital Commerce Architecture for an SME Jewellery Brand”.  This project has direct real-world benefit as I have a founding stake in an e-commerce Jewellery Company – Nugget &amp; Co, currently facing the dual challenge of being discovered online and converting that visibility into trusted purchases.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Verification activities will ensure the system is built right: unit tests for core functions, integration tests for API connectors, and data quality checks to confirm that analytics events and attribution are accurate.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Validation activities will ensure the right system is built: usability walk-throughs with representative users, and comparative measurements against a baseline, focusing on visibility and conversion metrics. Threats to validity—such as sampling bias in interview participants or confounding external campaigns—will be documented; where possible, I will control timing to avoid major external events, and I will triangulate multiple data sources to mitigate single-measure bias.</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Quantitative metrics will cover visibility—impressions and click-through rates; conversion via CVR; and cost through CAC and ROAS. Trust will be captured through qualitative interview themes and engagement proxies. Data sources include platform analytics, event logs and transcripts. Analysis will use simple statistical comparisons for pre/post changes—such as t-tests or nonparametric equivalents depending on distribution—and thematic analysis for interviews using an initial codebook refined iteratively. I will assess data quality, check assumptions, and report confidence intervals or effect sizes where warranted, understanding that small samples may limit statistical power.</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GB" dirty="0"/>
              <a:t>I have assumed 16 weeks for project completion. The University time-table states 30 weeks for the MSc Project, completing part-time. Therefore, the calculations are based on 16 weeks full-time. However, a major risk is time availability, so I have condensed the core work to 12 weeks, giving myself ample room for over-run, or reworking any complex integrations.</a:t>
            </a:r>
          </a:p>
          <a:p>
            <a:pPr marL="171450" indent="-171450">
              <a:buFontTx/>
              <a:buChar char="-"/>
            </a:pPr>
            <a:r>
              <a:rPr lang="en-GB" dirty="0"/>
              <a:t>Weeks one and two cover requirements capture, ethics approval and architecture design.</a:t>
            </a:r>
          </a:p>
          <a:p>
            <a:pPr marL="171450" indent="-171450">
              <a:buFontTx/>
              <a:buChar char="-"/>
            </a:pPr>
            <a:r>
              <a:rPr lang="en-US" sz="1200" kern="1200" dirty="0">
                <a:solidFill>
                  <a:schemeClr val="tx1"/>
                </a:solidFill>
                <a:effectLst/>
                <a:latin typeface="+mn-lt"/>
                <a:ea typeface="+mn-ea"/>
                <a:cs typeface="+mn-cs"/>
              </a:rPr>
              <a:t>Weeks three and four deliver the core eCommerce and CMS with initial connectors. </a:t>
            </a:r>
          </a:p>
          <a:p>
            <a:pPr marL="171450" indent="-171450">
              <a:buFontTx/>
              <a:buChar char="-"/>
            </a:pPr>
            <a:r>
              <a:rPr lang="en-US" sz="1200" kern="1200" dirty="0">
                <a:solidFill>
                  <a:schemeClr val="tx1"/>
                </a:solidFill>
                <a:effectLst/>
                <a:latin typeface="+mn-lt"/>
                <a:ea typeface="+mn-ea"/>
                <a:cs typeface="+mn-cs"/>
              </a:rPr>
              <a:t>Weeks five and six implement inventory </a:t>
            </a:r>
            <a:r>
              <a:rPr lang="en-US" sz="1200" kern="1200" dirty="0" err="1">
                <a:solidFill>
                  <a:schemeClr val="tx1"/>
                </a:solidFill>
                <a:effectLst/>
                <a:latin typeface="+mn-lt"/>
                <a:ea typeface="+mn-ea"/>
                <a:cs typeface="+mn-cs"/>
              </a:rPr>
              <a:t>synchronisation</a:t>
            </a:r>
            <a:r>
              <a:rPr lang="en-US" sz="1200" kern="1200" dirty="0">
                <a:solidFill>
                  <a:schemeClr val="tx1"/>
                </a:solidFill>
                <a:effectLst/>
                <a:latin typeface="+mn-lt"/>
                <a:ea typeface="+mn-ea"/>
                <a:cs typeface="+mn-cs"/>
              </a:rPr>
              <a:t> and the analytics pipeline. </a:t>
            </a:r>
          </a:p>
          <a:p>
            <a:pPr marL="171450" indent="-171450">
              <a:buFontTx/>
              <a:buChar char="-"/>
            </a:pPr>
            <a:r>
              <a:rPr lang="en-US" sz="1200" kern="1200" dirty="0">
                <a:solidFill>
                  <a:schemeClr val="tx1"/>
                </a:solidFill>
                <a:effectLst/>
                <a:latin typeface="+mn-lt"/>
                <a:ea typeface="+mn-ea"/>
                <a:cs typeface="+mn-cs"/>
              </a:rPr>
              <a:t>Weeks seven and eight add influencer tracking, validate data quality and run a pilot. </a:t>
            </a:r>
          </a:p>
          <a:p>
            <a:pPr marL="171450" indent="-171450">
              <a:buFontTx/>
              <a:buChar char="-"/>
            </a:pPr>
            <a:r>
              <a:rPr lang="en-US" sz="1200" kern="1200" dirty="0">
                <a:solidFill>
                  <a:schemeClr val="tx1"/>
                </a:solidFill>
                <a:effectLst/>
                <a:latin typeface="+mn-lt"/>
                <a:ea typeface="+mn-ea"/>
                <a:cs typeface="+mn-cs"/>
              </a:rPr>
              <a:t>Weeks nine and ten focus on evaluation using analytics and interviews. </a:t>
            </a:r>
          </a:p>
          <a:p>
            <a:pPr marL="171450" indent="-171450">
              <a:buFontTx/>
              <a:buChar char="-"/>
            </a:pPr>
            <a:r>
              <a:rPr lang="en-US" sz="1200" kern="1200" dirty="0">
                <a:solidFill>
                  <a:schemeClr val="tx1"/>
                </a:solidFill>
                <a:effectLst/>
                <a:latin typeface="+mn-lt"/>
                <a:ea typeface="+mn-ea"/>
                <a:cs typeface="+mn-cs"/>
              </a:rPr>
              <a:t>Weeks eleven and twelve cover analysis, write-up and the final presentation. </a:t>
            </a:r>
            <a:endParaRPr lang="en-GB" dirty="0"/>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The expected contributions are: </a:t>
            </a:r>
          </a:p>
          <a:p>
            <a:pPr marL="171450" indent="-171450">
              <a:buFontTx/>
              <a:buChar char="-"/>
            </a:pPr>
            <a:r>
              <a:rPr lang="en-US" sz="1200" kern="1200" dirty="0">
                <a:solidFill>
                  <a:schemeClr val="tx1"/>
                </a:solidFill>
                <a:effectLst/>
                <a:latin typeface="+mn-lt"/>
                <a:ea typeface="+mn-ea"/>
                <a:cs typeface="+mn-cs"/>
              </a:rPr>
              <a:t>A blueprint for SME omnichannel architecture that balances control and reach; </a:t>
            </a:r>
          </a:p>
          <a:p>
            <a:pPr marL="171450" indent="-171450">
              <a:buFontTx/>
              <a:buChar char="-"/>
            </a:pPr>
            <a:r>
              <a:rPr lang="en-US" sz="1200" kern="1200" dirty="0">
                <a:solidFill>
                  <a:schemeClr val="tx1"/>
                </a:solidFill>
                <a:effectLst/>
                <a:latin typeface="+mn-lt"/>
                <a:ea typeface="+mn-ea"/>
                <a:cs typeface="+mn-cs"/>
              </a:rPr>
              <a:t>Evidence of measurable improvements in conversion or ROI under controlled conditions; guidelines for ethical digital marketing practices tailored to SMEs; </a:t>
            </a:r>
          </a:p>
          <a:p>
            <a:pPr marL="171450" indent="-171450">
              <a:buFontTx/>
              <a:buChar char="-"/>
            </a:pPr>
            <a:r>
              <a:rPr lang="en-US" sz="1200" kern="1200" dirty="0">
                <a:solidFill>
                  <a:schemeClr val="tx1"/>
                </a:solidFill>
                <a:effectLst/>
                <a:latin typeface="+mn-lt"/>
                <a:ea typeface="+mn-ea"/>
                <a:cs typeface="+mn-cs"/>
              </a:rPr>
              <a:t>Reusable components to accelerate future work. </a:t>
            </a:r>
          </a:p>
          <a:p>
            <a:pPr marL="0" indent="0">
              <a:buFontTx/>
              <a:buNone/>
            </a:pPr>
            <a:r>
              <a:rPr lang="en-US" sz="1200" kern="1200" dirty="0">
                <a:solidFill>
                  <a:schemeClr val="tx1"/>
                </a:solidFill>
                <a:effectLst/>
                <a:latin typeface="+mn-lt"/>
                <a:ea typeface="+mn-ea"/>
                <a:cs typeface="+mn-cs"/>
              </a:rPr>
              <a:t>For Enterprise IT Management, these contributions map to planning and implementing technology at a professional level, dealing with complex issues creatively, and communicating conclusions to specialist and non-specialist audiences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The prototype relies on sandboxed or mocked integrations that may differ from live production systems, limiting external validity. </a:t>
            </a:r>
          </a:p>
          <a:p>
            <a:r>
              <a:rPr lang="en-US" sz="1200" kern="1200" dirty="0">
                <a:solidFill>
                  <a:schemeClr val="tx1"/>
                </a:solidFill>
                <a:effectLst/>
                <a:latin typeface="+mn-lt"/>
                <a:ea typeface="+mn-ea"/>
                <a:cs typeface="+mn-cs"/>
              </a:rPr>
              <a:t>The twelve-week window constrains longitudinal measurement of outcomes; results will reflect short-term impacts rather than durable effects. </a:t>
            </a:r>
          </a:p>
          <a:p>
            <a:r>
              <a:rPr lang="en-US" sz="1200" kern="1200" dirty="0">
                <a:solidFill>
                  <a:schemeClr val="tx1"/>
                </a:solidFill>
                <a:effectLst/>
                <a:latin typeface="+mn-lt"/>
                <a:ea typeface="+mn-ea"/>
                <a:cs typeface="+mn-cs"/>
              </a:rPr>
              <a:t>Access to proprietary platform data may be restricted, and interviews will be few, limiting </a:t>
            </a:r>
            <a:r>
              <a:rPr lang="en-US" sz="1200" kern="1200" dirty="0" err="1">
                <a:solidFill>
                  <a:schemeClr val="tx1"/>
                </a:solidFill>
                <a:effectLst/>
                <a:latin typeface="+mn-lt"/>
                <a:ea typeface="+mn-ea"/>
                <a:cs typeface="+mn-cs"/>
              </a:rPr>
              <a:t>generalisability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will make these constraints explicit, discuss implications for practice, and propose a roadmap for future work including live trials and extended measurement periods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In summary, this proposal delivers a practical artefact aligned to BCS-accredited expectations for Computing projects, focuses on an SME’s real business needs, and embeds ethics and measurement throughout the lifecycle. By integrating channels and making data flows explicit, the work aims to show how SMEs can achieve visibility and trust while controlling cost and risk. Thank you for listening—I welcome your feedback.</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GB" dirty="0"/>
              <a:t>Here are selected references related to this proposal. For full references, I direct you to the previous literature review assignment.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 SME luxury </a:t>
            </a:r>
            <a:r>
              <a:rPr lang="en-US" sz="1200" kern="1200" dirty="0" err="1">
                <a:solidFill>
                  <a:schemeClr val="tx1"/>
                </a:solidFill>
                <a:effectLst/>
                <a:latin typeface="+mn-lt"/>
                <a:ea typeface="+mn-ea"/>
                <a:cs typeface="+mn-cs"/>
              </a:rPr>
              <a:t>jewellery</a:t>
            </a:r>
            <a:r>
              <a:rPr lang="en-US" sz="1200" kern="1200" dirty="0">
                <a:solidFill>
                  <a:schemeClr val="tx1"/>
                </a:solidFill>
                <a:effectLst/>
                <a:latin typeface="+mn-lt"/>
                <a:ea typeface="+mn-ea"/>
                <a:cs typeface="+mn-cs"/>
              </a:rPr>
              <a:t> brands operate in a challenging environment. Post-COVID, discovery increasingly happens through search engines and social platforms, yet conversion and trust remain stubborn obstacles—particularly for smaller firms with limited resources. My literature review highlighted how visibility strategies such as SEO, social media, and influencer partnerships are effective, but the integration across channels and the capacity to measure outcomes rigorously are often missing. </a:t>
            </a:r>
          </a:p>
          <a:p>
            <a:pPr marL="171450" indent="-171450">
              <a:buFontTx/>
              <a:buChar char="-"/>
            </a:pPr>
            <a:r>
              <a:rPr lang="en-US" sz="1200" kern="1200" dirty="0">
                <a:solidFill>
                  <a:schemeClr val="tx1"/>
                </a:solidFill>
                <a:effectLst/>
                <a:latin typeface="+mn-lt"/>
                <a:ea typeface="+mn-ea"/>
                <a:cs typeface="+mn-cs"/>
              </a:rPr>
              <a:t>The research problem being addressed is the absence of an integrated, affordable omnichannel architecture that unifies content management, social commerce, eCommerce and inventory, all while generating trustworthy data to improve ROI. </a:t>
            </a:r>
          </a:p>
          <a:p>
            <a:pPr marL="171450" indent="-171450">
              <a:buFontTx/>
              <a:buChar char="-"/>
            </a:pPr>
            <a:r>
              <a:rPr lang="en-US" sz="1200" kern="1200" dirty="0">
                <a:solidFill>
                  <a:schemeClr val="tx1"/>
                </a:solidFill>
                <a:effectLst/>
                <a:latin typeface="+mn-lt"/>
                <a:ea typeface="+mn-ea"/>
                <a:cs typeface="+mn-cs"/>
              </a:rPr>
              <a:t>Beyond commercial benefit, the proposal contributes academically by modelling and evaluating an artefact that combines contemporary digital marketing insights with an Enterprise IT Management Framework. </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The research question is: </a:t>
            </a:r>
          </a:p>
          <a:p>
            <a:r>
              <a:rPr lang="en-US" sz="1200" kern="1200" dirty="0">
                <a:solidFill>
                  <a:schemeClr val="tx1"/>
                </a:solidFill>
                <a:effectLst/>
                <a:latin typeface="+mn-lt"/>
                <a:ea typeface="+mn-ea"/>
                <a:cs typeface="+mn-cs"/>
              </a:rPr>
              <a:t>‘How can an SME luxury </a:t>
            </a:r>
            <a:r>
              <a:rPr lang="en-US" sz="1200" kern="1200" dirty="0" err="1">
                <a:solidFill>
                  <a:schemeClr val="tx1"/>
                </a:solidFill>
                <a:effectLst/>
                <a:latin typeface="+mn-lt"/>
                <a:ea typeface="+mn-ea"/>
                <a:cs typeface="+mn-cs"/>
              </a:rPr>
              <a:t>jewellery</a:t>
            </a:r>
            <a:r>
              <a:rPr lang="en-US" sz="1200" kern="1200" dirty="0">
                <a:solidFill>
                  <a:schemeClr val="tx1"/>
                </a:solidFill>
                <a:effectLst/>
                <a:latin typeface="+mn-lt"/>
                <a:ea typeface="+mn-ea"/>
                <a:cs typeface="+mn-cs"/>
              </a:rPr>
              <a:t> brand design and implement an omnichannel digital commerce architecture that measurably improves visibility, trust and conversion while remaining affordable and compliant?’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formulation underscores outcomes that can be quantified—visibility, conversion, and cost—while also </a:t>
            </a:r>
            <a:r>
              <a:rPr lang="en-US" sz="1200" kern="1200" dirty="0" err="1">
                <a:solidFill>
                  <a:schemeClr val="tx1"/>
                </a:solidFill>
                <a:effectLst/>
                <a:latin typeface="+mn-lt"/>
                <a:ea typeface="+mn-ea"/>
                <a:cs typeface="+mn-cs"/>
              </a:rPr>
              <a:t>recognising</a:t>
            </a:r>
            <a:r>
              <a:rPr lang="en-US" sz="1200" kern="1200" dirty="0">
                <a:solidFill>
                  <a:schemeClr val="tx1"/>
                </a:solidFill>
                <a:effectLst/>
                <a:latin typeface="+mn-lt"/>
                <a:ea typeface="+mn-ea"/>
                <a:cs typeface="+mn-cs"/>
              </a:rPr>
              <a:t> qualitative dimensions of trust and ethical practice.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affordability criterion enforces pragmatic design decisions suitable for SMEs; the compliance criterion foregrounds governance, data protection and transparency across the technology stack, aligning the work with Enterprise IT Management concerns rather than purely marketing </a:t>
            </a:r>
            <a:r>
              <a:rPr lang="en-US" sz="1200" kern="1200" dirty="0" err="1">
                <a:solidFill>
                  <a:schemeClr val="tx1"/>
                </a:solidFill>
                <a:effectLst/>
                <a:latin typeface="+mn-lt"/>
                <a:ea typeface="+mn-ea"/>
                <a:cs typeface="+mn-cs"/>
              </a:rPr>
              <a:t>optimisation</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The overarching aim is to design and evaluate a practical, low-cost omnichannel architecture for SMEs in niche luxury markets. There are five key objectives: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First, to elicit and consolidate requirements from the literature and a lightweight stakeholder exercise, capturing functional needs—such as inventory </a:t>
            </a:r>
            <a:r>
              <a:rPr lang="en-US" sz="1200" kern="1200" dirty="0" err="1">
                <a:solidFill>
                  <a:schemeClr val="tx1"/>
                </a:solidFill>
                <a:effectLst/>
                <a:latin typeface="+mn-lt"/>
                <a:ea typeface="+mn-ea"/>
                <a:cs typeface="+mn-cs"/>
              </a:rPr>
              <a:t>synchronisation</a:t>
            </a:r>
            <a:r>
              <a:rPr lang="en-US" sz="1200" kern="1200" dirty="0">
                <a:solidFill>
                  <a:schemeClr val="tx1"/>
                </a:solidFill>
                <a:effectLst/>
                <a:latin typeface="+mn-lt"/>
                <a:ea typeface="+mn-ea"/>
                <a:cs typeface="+mn-cs"/>
              </a:rPr>
              <a:t>—and non-functional qualities—such as privacy, reliability and ease of use.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Second, to build a proof-of-concept that integrates eCommerce, social commerce, a content blog, influencer campaign tracking, and unified inventory flows.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Third, is to define a metrics framework and a data pipeline—covering visibility, trust proxies, conversion and cost—so that the artefact is evaluable in real or simulated conditions.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Fourth, I will conduct a mixed-methods evaluation, pairing analytics with semi-structured interviews to triangulate findings.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Finaly, I will distil practical guidelines and decision patterns SMEs can adopt.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Collectively, these objectives reflect a full lifecycle: discovery, design, construction, measurement, and reflective synthesis.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GB" dirty="0"/>
              <a:t>My Literature review revealed two broad goals facing SME’s in a Post-COVID digital world: </a:t>
            </a:r>
          </a:p>
          <a:p>
            <a:pPr marL="228600" indent="-228600">
              <a:buAutoNum type="arabicPeriod"/>
            </a:pPr>
            <a:r>
              <a:rPr lang="en-GB" dirty="0"/>
              <a:t>Making the brand visible to the target segment, and</a:t>
            </a:r>
          </a:p>
          <a:p>
            <a:pPr marL="228600" indent="-228600">
              <a:buAutoNum type="arabicPeriod"/>
            </a:pPr>
            <a:r>
              <a:rPr lang="en-GB" dirty="0"/>
              <a:t>Converting this visibility into sales.</a:t>
            </a:r>
          </a:p>
          <a:p>
            <a:pPr marL="0" indent="0">
              <a:buNone/>
            </a:pPr>
            <a:r>
              <a:rPr lang="en-GB" dirty="0"/>
              <a:t>For visibility, practical SEO and platform tools matter, but newer dynamics such as synchronised omnichannel messaging are especially influential, with evidence that multi-channel coherence improves conversion. </a:t>
            </a:r>
          </a:p>
          <a:p>
            <a:pPr marL="0" indent="0">
              <a:buNone/>
            </a:pPr>
            <a:r>
              <a:rPr lang="en-GB" dirty="0"/>
              <a:t>For conversion and trust, social media and influencer partnerships can be effective, yet they introduce authenticity and control challenges for luxury brands accustomed to tight governance. </a:t>
            </a:r>
          </a:p>
          <a:p>
            <a:pPr marL="0" indent="0">
              <a:buNone/>
            </a:pPr>
            <a:r>
              <a:rPr lang="en-GB" dirty="0"/>
              <a:t>SME’s also face resource, managerial and technology constraints that complicate adoption and sustainability. These insights motivate a design that balances control with reach, leverages low-cost integrations and treats measurement as a first-class capability rather than an afterthought.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I will use Design Science Research (DSR) to create and evaluate an artefact intended to solve a real problem. DSR is appropriate in this context, because it frames knowledge contribution through the utility and evaluation of designed artefacts, while encouraging rigorous iteration and reflection. Development will be </a:t>
            </a:r>
            <a:r>
              <a:rPr lang="en-US" sz="1200" kern="1200" dirty="0" err="1">
                <a:solidFill>
                  <a:schemeClr val="tx1"/>
                </a:solidFill>
                <a:effectLst/>
                <a:latin typeface="+mn-lt"/>
                <a:ea typeface="+mn-ea"/>
                <a:cs typeface="+mn-cs"/>
              </a:rPr>
              <a:t>organised</a:t>
            </a:r>
            <a:r>
              <a:rPr lang="en-US" sz="1200" kern="1200" dirty="0">
                <a:solidFill>
                  <a:schemeClr val="tx1"/>
                </a:solidFill>
                <a:effectLst/>
                <a:latin typeface="+mn-lt"/>
                <a:ea typeface="+mn-ea"/>
                <a:cs typeface="+mn-cs"/>
              </a:rPr>
              <a:t> in Scrum-style sprints, each delivering incremental functionality and a testable hypothesis.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evaluation strategy is mixed methods: quantitative web and commerce analytics to assess changes in impressions, click-through rates, conversions and cost metrics; complemented by qualitative interviews that probe perceptions of trust, usability and friction along the journey. Where feasible, I will use A/B style comparisons against a baseline configuration to strengthen inference.</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GB" dirty="0"/>
              <a:t>The delivered artefact will be a prototype </a:t>
            </a:r>
          </a:p>
          <a:p>
            <a:pPr marL="171450" indent="-171450">
              <a:buFontTx/>
              <a:buChar char="-"/>
            </a:pPr>
            <a:r>
              <a:rPr lang="en-GB" dirty="0"/>
              <a:t>A core eCommerce engine (e.g. Shopify) and a content blog to aid SEO. </a:t>
            </a:r>
          </a:p>
          <a:p>
            <a:pPr marL="171450" indent="-171450">
              <a:buFontTx/>
              <a:buChar char="-"/>
            </a:pPr>
            <a:r>
              <a:rPr lang="en-GB" dirty="0"/>
              <a:t>Social commerce connectors to Instagram, Facebook and TikTok shop. </a:t>
            </a:r>
          </a:p>
          <a:p>
            <a:pPr marL="171450" indent="-171450">
              <a:buFontTx/>
              <a:buChar char="-"/>
            </a:pPr>
            <a:r>
              <a:rPr lang="en-GB" dirty="0"/>
              <a:t>An Influencer campaign tracker with UTM tagging to attribute traffic and conversions. </a:t>
            </a:r>
          </a:p>
          <a:p>
            <a:pPr marL="171450" indent="-171450">
              <a:buFontTx/>
              <a:buChar char="-"/>
            </a:pPr>
            <a:r>
              <a:rPr lang="en-GB" dirty="0"/>
              <a:t>A unified inventory microservice to synchronise stock across channels.</a:t>
            </a:r>
          </a:p>
          <a:p>
            <a:pPr marL="171450" indent="-171450">
              <a:buFontTx/>
              <a:buChar char="-"/>
            </a:pPr>
            <a:r>
              <a:rPr lang="en-GB" dirty="0"/>
              <a:t>A light weight data pipeline that captures events akin to GA4, computes CTR, CVR, CAC and ROAS and renders these in a dashboard.</a:t>
            </a:r>
          </a:p>
          <a:p>
            <a:pPr marL="0" indent="0">
              <a:buFontTx/>
              <a:buNone/>
            </a:pPr>
            <a:r>
              <a:rPr lang="en-GB" dirty="0"/>
              <a:t>The architecture emphasises loose coupling and API-driven integration so that individual components can be swapped. </a:t>
            </a:r>
          </a:p>
          <a:p>
            <a:pPr marL="0" indent="0">
              <a:buFontTx/>
              <a:buNone/>
            </a:pPr>
            <a:r>
              <a:rPr lang="en-GB" dirty="0"/>
              <a:t>Selection criteria include affordability, maturity of tooling, availability of sandbox environments and alignment with privacy and security practices. </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GB" dirty="0"/>
              <a:t>The project will follow privacy-by-design principles under UK GDPR and the Data Protection Act 2018. </a:t>
            </a:r>
          </a:p>
          <a:p>
            <a:r>
              <a:rPr lang="en-GB" dirty="0"/>
              <a:t>Participants in interviews will receive clear information and provide informed consent, with the right to withdraw at any time without consequence. </a:t>
            </a:r>
          </a:p>
          <a:p>
            <a:r>
              <a:rPr lang="en-GB" dirty="0"/>
              <a:t>Data minimisation will be applied – collecting only what is necessary – and personal data will be pseudo-anonymised. Storage will be encrypted, with role bases access, and retention will be limited, with dissemination at </a:t>
            </a:r>
            <a:r>
              <a:rPr lang="en-GB" dirty="0" err="1"/>
              <a:t>eggregate</a:t>
            </a:r>
            <a:r>
              <a:rPr lang="en-GB" dirty="0"/>
              <a:t> level. </a:t>
            </a:r>
          </a:p>
          <a:p>
            <a:r>
              <a:rPr lang="en-GB" dirty="0"/>
              <a:t>Marketing ethics will be explicit:</a:t>
            </a:r>
          </a:p>
          <a:p>
            <a:r>
              <a:rPr lang="en-GB" dirty="0"/>
              <a:t>- Avoid the use of deceptive AI-generated influencers</a:t>
            </a:r>
          </a:p>
          <a:p>
            <a:pPr marL="171450" indent="-171450">
              <a:buFontTx/>
              <a:buChar char="-"/>
            </a:pPr>
            <a:r>
              <a:rPr lang="en-GB" dirty="0"/>
              <a:t>Ensure transparency and labelling for sponsored content</a:t>
            </a:r>
          </a:p>
          <a:p>
            <a:pPr marL="171450" indent="-171450">
              <a:buFontTx/>
              <a:buChar char="-"/>
            </a:pPr>
            <a:r>
              <a:rPr lang="en-GB" dirty="0"/>
              <a:t>Adopt platform terms-of-service faithfully.</a:t>
            </a:r>
          </a:p>
          <a:p>
            <a:pPr marL="171450" indent="-171450">
              <a:buFontTx/>
              <a:buChar char="-"/>
            </a:pPr>
            <a:endParaRPr lang="en-GB" dirty="0"/>
          </a:p>
          <a:p>
            <a:pPr marL="0" indent="0">
              <a:buFontTx/>
              <a:buNone/>
            </a:pPr>
            <a:r>
              <a:rPr lang="en-GB" dirty="0"/>
              <a:t>Risks include platform policy changes, API variability and time constraints. </a:t>
            </a:r>
          </a:p>
          <a:p>
            <a:pPr marL="0" indent="0">
              <a:buFontTx/>
              <a:buNone/>
            </a:pPr>
            <a:r>
              <a:rPr lang="en-GB" dirty="0"/>
              <a:t>Mitigations include early ethics approval, careful secret management, automated tests, staged pilots and maintaining alternative connectors where feasible. </a:t>
            </a:r>
          </a:p>
          <a:p>
            <a:pPr marL="0" indent="0">
              <a:buFontTx/>
              <a:buNone/>
            </a:pP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sz="1200" kern="1200" dirty="0">
                <a:solidFill>
                  <a:schemeClr val="tx1"/>
                </a:solidFill>
                <a:effectLst/>
                <a:latin typeface="+mn-lt"/>
                <a:ea typeface="+mn-ea"/>
                <a:cs typeface="+mn-cs"/>
              </a:rPr>
              <a:t>The tangible outputs include:</a:t>
            </a:r>
          </a:p>
          <a:p>
            <a:pPr marL="171450" indent="-171450">
              <a:buFontTx/>
              <a:buChar char="-"/>
            </a:pPr>
            <a:r>
              <a:rPr lang="en-US" sz="1200" kern="1200" dirty="0">
                <a:solidFill>
                  <a:schemeClr val="tx1"/>
                </a:solidFill>
                <a:effectLst/>
                <a:latin typeface="+mn-lt"/>
                <a:ea typeface="+mn-ea"/>
                <a:cs typeface="+mn-cs"/>
              </a:rPr>
              <a:t>The Omnichannel prototype integrating eCommerce, Social Commerce and a CMS</a:t>
            </a:r>
          </a:p>
          <a:p>
            <a:pPr marL="171450" indent="-171450">
              <a:buFontTx/>
              <a:buChar char="-"/>
            </a:pPr>
            <a:r>
              <a:rPr lang="en-US" sz="1200" kern="1200" dirty="0">
                <a:solidFill>
                  <a:schemeClr val="tx1"/>
                </a:solidFill>
                <a:effectLst/>
                <a:latin typeface="+mn-lt"/>
                <a:ea typeface="+mn-ea"/>
                <a:cs typeface="+mn-cs"/>
              </a:rPr>
              <a:t>An inventory synchronization microservice that keeps stock consistent across channels using mock data</a:t>
            </a:r>
          </a:p>
          <a:p>
            <a:pPr marL="171450" indent="-171450">
              <a:buFontTx/>
              <a:buChar char="-"/>
            </a:pPr>
            <a:r>
              <a:rPr lang="en-US" sz="1200" kern="1200" dirty="0">
                <a:solidFill>
                  <a:schemeClr val="tx1"/>
                </a:solidFill>
                <a:effectLst/>
                <a:latin typeface="+mn-lt"/>
                <a:ea typeface="+mn-ea"/>
                <a:cs typeface="+mn-cs"/>
              </a:rPr>
              <a:t>A campaign tracking and analytics dashboard</a:t>
            </a:r>
          </a:p>
          <a:p>
            <a:pPr marL="171450" indent="-171450">
              <a:buFontTx/>
              <a:buChar char="-"/>
            </a:pPr>
            <a:r>
              <a:rPr lang="en-US" sz="1200" kern="1200" dirty="0">
                <a:solidFill>
                  <a:schemeClr val="tx1"/>
                </a:solidFill>
                <a:effectLst/>
                <a:latin typeface="+mn-lt"/>
                <a:ea typeface="+mn-ea"/>
                <a:cs typeface="+mn-cs"/>
              </a:rPr>
              <a:t>Deployment documentation and scripts.</a:t>
            </a:r>
          </a:p>
          <a:p>
            <a:pPr marL="0" indent="0">
              <a:buFontTx/>
              <a:buNone/>
            </a:pPr>
            <a:r>
              <a:rPr lang="en-US" sz="1200" kern="1200" dirty="0">
                <a:solidFill>
                  <a:schemeClr val="tx1"/>
                </a:solidFill>
                <a:effectLst/>
                <a:latin typeface="+mn-lt"/>
                <a:ea typeface="+mn-ea"/>
                <a:cs typeface="+mn-cs"/>
              </a:rPr>
              <a:t>Verification will be supported by unit and integration tests</a:t>
            </a:r>
          </a:p>
          <a:p>
            <a:pPr marL="0" indent="0">
              <a:buFontTx/>
              <a:buNone/>
            </a:pPr>
            <a:r>
              <a:rPr lang="en-US" sz="1200" kern="1200" dirty="0">
                <a:solidFill>
                  <a:schemeClr val="tx1"/>
                </a:solidFill>
                <a:effectLst/>
                <a:latin typeface="+mn-lt"/>
                <a:ea typeface="+mn-ea"/>
                <a:cs typeface="+mn-cs"/>
              </a:rPr>
              <a:t>Validation will incorporate usability checks and comparative analysis versus baseline.</a:t>
            </a:r>
          </a:p>
          <a:p>
            <a:pPr marL="0" indent="0">
              <a:buFontTx/>
              <a:buNone/>
            </a:pPr>
            <a:r>
              <a:rPr lang="en-US" sz="1200" kern="1200" dirty="0">
                <a:solidFill>
                  <a:schemeClr val="tx1"/>
                </a:solidFill>
                <a:effectLst/>
                <a:latin typeface="+mn-lt"/>
                <a:ea typeface="+mn-ea"/>
                <a:cs typeface="+mn-cs"/>
              </a:rPr>
              <a:t>These artefacts collectively demonstrate practical competence in systems integration and governance, while generating evaluable data that bears directly on the research questions. </a:t>
            </a:r>
            <a:endParaRPr dirty="0"/>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14912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1/7/2026</a:t>
            </a:fld>
            <a:endParaRPr lang="en-US"/>
          </a:p>
        </p:txBody>
      </p:sp>
      <p:sp>
        <p:nvSpPr>
          <p:cNvPr id="6" name="Footer Placeholder 5"/>
          <p:cNvSpPr>
            <a:spLocks noGrp="1"/>
          </p:cNvSpPr>
          <p:nvPr>
            <p:ph type="ftr" sz="quarter" idx="11"/>
          </p:nvPr>
        </p:nvSpPr>
        <p:spPr>
          <a:xfrm>
            <a:off x="917678" y="6181344"/>
            <a:ext cx="5337278" cy="365125"/>
          </a:xfr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09645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27233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87867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77338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59773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0944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1659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14547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19985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72971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17052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55498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8891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49905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en-US"/>
              <a:t>Click to edit Master title style</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15305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23649" y="6181344"/>
            <a:ext cx="718502" cy="365125"/>
          </a:xfrm>
        </p:spPr>
        <p:txBody>
          <a:bodyPr/>
          <a:lstStyle/>
          <a:p>
            <a:fld id="{5BCAD085-E8A6-8845-BD4E-CB4CCA059FC4}" type="datetimeFigureOut">
              <a:rPr lang="en-US" smtClean="0"/>
              <a:t>1/7/2026</a:t>
            </a:fld>
            <a:endParaRPr lang="en-US"/>
          </a:p>
        </p:txBody>
      </p:sp>
      <p:sp>
        <p:nvSpPr>
          <p:cNvPr id="6" name="Footer Placeholder 5"/>
          <p:cNvSpPr>
            <a:spLocks noGrp="1"/>
          </p:cNvSpPr>
          <p:nvPr>
            <p:ph type="ftr" sz="quarter" idx="11"/>
          </p:nvPr>
        </p:nvSpPr>
        <p:spPr>
          <a:xfrm>
            <a:off x="818348" y="6181344"/>
            <a:ext cx="3705300" cy="365125"/>
          </a:xfrm>
        </p:spPr>
        <p:txBody>
          <a:bodyPr/>
          <a:lstStyle/>
          <a:p>
            <a:endParaRPr lang="en-US"/>
          </a:p>
        </p:txBody>
      </p:sp>
      <p:sp>
        <p:nvSpPr>
          <p:cNvPr id="7" name="Slide Number Placeholder 6"/>
          <p:cNvSpPr>
            <a:spLocks noGrp="1"/>
          </p:cNvSpPr>
          <p:nvPr>
            <p:ph type="sldNum" sz="quarter" idx="12"/>
          </p:nvPr>
        </p:nvSpPr>
        <p:spPr>
          <a:xfrm>
            <a:off x="8024262" y="6181344"/>
            <a:ext cx="305186" cy="329250"/>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48448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5BCAD085-E8A6-8845-BD4E-CB4CCA059FC4}" type="datetimeFigureOut">
              <a:rPr lang="en-US" smtClean="0"/>
              <a:t>1/7/2026</a:t>
            </a:fld>
            <a:endParaRPr lang="en-US"/>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5991821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slideLayout" Target="../slideLayouts/slideLayout2.xml"/><Relationship Id="rId7" Type="http://schemas.openxmlformats.org/officeDocument/2006/relationships/diagramLayout" Target="../diagrams/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Data" Target="../diagrams/data7.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7.xml"/><Relationship Id="rId4" Type="http://schemas.openxmlformats.org/officeDocument/2006/relationships/notesSlide" Target="../notesSlides/notesSlide10.xml"/><Relationship Id="rId9" Type="http://schemas.openxmlformats.org/officeDocument/2006/relationships/diagramColors" Target="../diagrams/colors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3.jpeg"/><Relationship Id="rId5" Type="http://schemas.openxmlformats.org/officeDocument/2006/relationships/image" Target="../media/image3.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slideLayout" Target="../slideLayouts/slideLayout2.xml"/><Relationship Id="rId7" Type="http://schemas.openxmlformats.org/officeDocument/2006/relationships/diagramLayout" Target="../diagrams/layout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Data" Target="../diagrams/data8.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8.xml"/><Relationship Id="rId4" Type="http://schemas.openxmlformats.org/officeDocument/2006/relationships/notesSlide" Target="../notesSlides/notesSlide12.xml"/><Relationship Id="rId9" Type="http://schemas.openxmlformats.org/officeDocument/2006/relationships/diagramColors" Target="../diagrams/colors8.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slideLayout" Target="../slideLayouts/slideLayout2.xml"/><Relationship Id="rId7" Type="http://schemas.openxmlformats.org/officeDocument/2006/relationships/diagramLayout" Target="../diagrams/layout9.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Data" Target="../diagrams/data9.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9.xml"/><Relationship Id="rId4" Type="http://schemas.openxmlformats.org/officeDocument/2006/relationships/notesSlide" Target="../notesSlides/notesSlide13.xml"/><Relationship Id="rId9" Type="http://schemas.openxmlformats.org/officeDocument/2006/relationships/diagramColors" Target="../diagrams/colors9.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slideLayout" Target="../slideLayouts/slideLayout2.xml"/><Relationship Id="rId7" Type="http://schemas.openxmlformats.org/officeDocument/2006/relationships/diagramLayout" Target="../diagrams/layout10.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Data" Target="../diagrams/data10.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0.xml"/><Relationship Id="rId4" Type="http://schemas.openxmlformats.org/officeDocument/2006/relationships/notesSlide" Target="../notesSlides/notesSlide14.xml"/><Relationship Id="rId9" Type="http://schemas.openxmlformats.org/officeDocument/2006/relationships/diagramColors" Target="../diagrams/colors10.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slideLayout" Target="../slideLayouts/slideLayout2.xml"/><Relationship Id="rId7" Type="http://schemas.openxmlformats.org/officeDocument/2006/relationships/diagramLayout" Target="../diagrams/layout1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Data" Target="../diagrams/data1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1.xml"/><Relationship Id="rId4" Type="http://schemas.openxmlformats.org/officeDocument/2006/relationships/notesSlide" Target="../notesSlides/notesSlide15.xml"/><Relationship Id="rId9" Type="http://schemas.openxmlformats.org/officeDocument/2006/relationships/diagramColors" Target="../diagrams/colors11.xml"/></Relationships>
</file>

<file path=ppt/slides/_rels/slide16.xml.rels><?xml version="1.0" encoding="UTF-8" standalone="yes"?>
<Relationships xmlns="http://schemas.openxmlformats.org/package/2006/relationships"><Relationship Id="rId8" Type="http://schemas.openxmlformats.org/officeDocument/2006/relationships/hyperlink" Target="http://dx.doi.org/10.1016/j.jjimei.2024.100309" TargetMode="External"/><Relationship Id="rId3" Type="http://schemas.openxmlformats.org/officeDocument/2006/relationships/slideLayout" Target="../slideLayouts/slideLayout2.xml"/><Relationship Id="rId7" Type="http://schemas.openxmlformats.org/officeDocument/2006/relationships/hyperlink" Target="http://dx.doi.org/10.13052/jwe1540-9589.21510" TargetMode="Externa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dx.doi.org/10.63125/5w76qb87" TargetMode="External"/><Relationship Id="rId5" Type="http://schemas.openxmlformats.org/officeDocument/2006/relationships/hyperlink" Target="http://dx.doi.org/10.1016/j.joitmc.2025.100498" TargetMode="External"/><Relationship Id="rId4" Type="http://schemas.openxmlformats.org/officeDocument/2006/relationships/notesSlide" Target="../notesSlides/notesSlide16.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2.xml"/><Relationship Id="rId4" Type="http://schemas.openxmlformats.org/officeDocument/2006/relationships/notesSlide" Target="../notesSlides/notesSlide4.xml"/><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3.xml"/><Relationship Id="rId4" Type="http://schemas.openxmlformats.org/officeDocument/2006/relationships/notesSlide" Target="../notesSlides/notesSlide5.xml"/><Relationship Id="rId9"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0.jpeg"/><Relationship Id="rId5" Type="http://schemas.openxmlformats.org/officeDocument/2006/relationships/image" Target="../media/image3.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Data" Target="../diagrams/data4.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4.xml"/><Relationship Id="rId4" Type="http://schemas.openxmlformats.org/officeDocument/2006/relationships/notesSlide" Target="../notesSlides/notesSlide7.xml"/><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Data" Target="../diagrams/data5.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5.xml"/><Relationship Id="rId4" Type="http://schemas.openxmlformats.org/officeDocument/2006/relationships/notesSlide" Target="../notesSlides/notesSlide8.xml"/><Relationship Id="rId9" Type="http://schemas.openxmlformats.org/officeDocument/2006/relationships/diagramColors" Target="../diagrams/colors5.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2.xml"/><Relationship Id="rId7" Type="http://schemas.openxmlformats.org/officeDocument/2006/relationships/diagramLayout" Target="../diagrams/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Data" Target="../diagrams/data6.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6.xml"/><Relationship Id="rId4" Type="http://schemas.openxmlformats.org/officeDocument/2006/relationships/notesSlide" Target="../notesSlides/notesSlide9.xml"/><Relationship Id="rId9" Type="http://schemas.openxmlformats.org/officeDocument/2006/relationships/diagramColors" Target="../diagrams/colors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Designing and Evaluating an Omnichannel Digital Commerce Architecture for an SME Jewellery Brand</a:t>
            </a:r>
          </a:p>
        </p:txBody>
      </p:sp>
      <p:sp>
        <p:nvSpPr>
          <p:cNvPr id="3" name="Subtitle 2"/>
          <p:cNvSpPr>
            <a:spLocks noGrp="1"/>
          </p:cNvSpPr>
          <p:nvPr>
            <p:ph type="subTitle" idx="1"/>
          </p:nvPr>
        </p:nvSpPr>
        <p:spPr/>
        <p:txBody>
          <a:bodyPr/>
          <a:lstStyle/>
          <a:p>
            <a:r>
              <a:rPr dirty="0"/>
              <a:t>Research Proposal – MSc Enterprise IT Management</a:t>
            </a:r>
          </a:p>
          <a:p>
            <a:r>
              <a:rPr dirty="0"/>
              <a:t>Mark Collins</a:t>
            </a:r>
          </a:p>
          <a:p>
            <a:r>
              <a:rPr dirty="0"/>
              <a:t>Date: January 2026</a:t>
            </a:r>
          </a:p>
        </p:txBody>
      </p:sp>
      <p:pic>
        <p:nvPicPr>
          <p:cNvPr id="13" name="Audio 12">
            <a:hlinkClick r:id="" action="ppaction://media"/>
            <a:extLst>
              <a:ext uri="{FF2B5EF4-FFF2-40B4-BE49-F238E27FC236}">
                <a16:creationId xmlns:a16="http://schemas.microsoft.com/office/drawing/2014/main" id="{BDC4DD42-14B7-FE31-0BDA-6E37ACA2B1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4847"/>
    </mc:Choice>
    <mc:Fallback>
      <p:transition spd="slow" advTm="44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9901" y="643466"/>
            <a:ext cx="2357907" cy="5571065"/>
          </a:xfrm>
        </p:spPr>
        <p:txBody>
          <a:bodyPr anchor="ctr">
            <a:normAutofit/>
          </a:bodyPr>
          <a:lstStyle/>
          <a:p>
            <a:r>
              <a:rPr lang="en-GB" sz="2400"/>
              <a:t>Verification &amp; Validation</a:t>
            </a:r>
          </a:p>
        </p:txBody>
      </p:sp>
      <p:sp>
        <p:nvSpPr>
          <p:cNvPr id="9" name="Rectangle 8">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9126"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073800" y="3254098"/>
            <a:ext cx="68580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2">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255565"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Content Placeholder 2">
            <a:extLst>
              <a:ext uri="{FF2B5EF4-FFF2-40B4-BE49-F238E27FC236}">
                <a16:creationId xmlns:a16="http://schemas.microsoft.com/office/drawing/2014/main" id="{CFF50B20-7B47-73B3-56C7-37B7EECEA48D}"/>
              </a:ext>
            </a:extLst>
          </p:cNvPr>
          <p:cNvGraphicFramePr>
            <a:graphicFrameLocks noGrp="1"/>
          </p:cNvGraphicFramePr>
          <p:nvPr>
            <p:ph idx="1"/>
            <p:extLst>
              <p:ext uri="{D42A27DB-BD31-4B8C-83A1-F6EECF244321}">
                <p14:modId xmlns:p14="http://schemas.microsoft.com/office/powerpoint/2010/main" val="911777078"/>
              </p:ext>
            </p:extLst>
          </p:nvPr>
        </p:nvGraphicFramePr>
        <p:xfrm>
          <a:off x="482600" y="643467"/>
          <a:ext cx="4682994" cy="55710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AE8C2BB9-81C6-60D8-01F0-D9FFE7C5F95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6492"/>
    </mc:Choice>
    <mc:Fallback>
      <p:transition spd="slow" advTm="56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27732" y="609600"/>
            <a:ext cx="5057825" cy="1905000"/>
          </a:xfrm>
        </p:spPr>
        <p:txBody>
          <a:bodyPr>
            <a:normAutofit/>
          </a:bodyPr>
          <a:lstStyle/>
          <a:p>
            <a:r>
              <a:rPr lang="en-GB"/>
              <a:t>Data &amp; Analysis Plan</a:t>
            </a:r>
          </a:p>
        </p:txBody>
      </p:sp>
      <p:pic>
        <p:nvPicPr>
          <p:cNvPr id="7" name="Picture 6" descr="Magnifying glass showing decling performance">
            <a:extLst>
              <a:ext uri="{FF2B5EF4-FFF2-40B4-BE49-F238E27FC236}">
                <a16:creationId xmlns:a16="http://schemas.microsoft.com/office/drawing/2014/main" id="{1C6A8F0F-6DCA-3937-4DCF-C34C9681E109}"/>
              </a:ext>
            </a:extLst>
          </p:cNvPr>
          <p:cNvPicPr>
            <a:picLocks noChangeAspect="1"/>
          </p:cNvPicPr>
          <p:nvPr/>
        </p:nvPicPr>
        <p:blipFill>
          <a:blip r:embed="rId6"/>
          <a:srcRect l="22018" r="52581" b="-1"/>
          <a:stretch>
            <a:fillRect/>
          </a:stretch>
        </p:blipFill>
        <p:spPr>
          <a:xfrm>
            <a:off x="193192" y="10"/>
            <a:ext cx="2609642"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p:cNvSpPr>
            <a:spLocks noGrp="1"/>
          </p:cNvSpPr>
          <p:nvPr>
            <p:ph idx="1"/>
          </p:nvPr>
        </p:nvSpPr>
        <p:spPr>
          <a:xfrm>
            <a:off x="3227732" y="2666999"/>
            <a:ext cx="5285133" cy="3415749"/>
          </a:xfrm>
        </p:spPr>
        <p:txBody>
          <a:bodyPr>
            <a:normAutofit/>
          </a:bodyPr>
          <a:lstStyle/>
          <a:p>
            <a:r>
              <a:t>Metrics: Visibility (impressions/CTR), Trust (qualitative themes), Conversion (CVR), Cost (CAC, ROAS)</a:t>
            </a:r>
          </a:p>
          <a:p>
            <a:r>
              <a:t>Data sources: platform analytics, logs, interviews</a:t>
            </a:r>
          </a:p>
          <a:p>
            <a:r>
              <a:t>Analysis: statistical comparison pre/post; thematic analysis for interviews</a:t>
            </a:r>
          </a:p>
        </p:txBody>
      </p:sp>
      <p:pic>
        <p:nvPicPr>
          <p:cNvPr id="6" name="Audio 5">
            <a:hlinkClick r:id="" action="ppaction://media"/>
            <a:extLst>
              <a:ext uri="{FF2B5EF4-FFF2-40B4-BE49-F238E27FC236}">
                <a16:creationId xmlns:a16="http://schemas.microsoft.com/office/drawing/2014/main" id="{953F8124-EA22-3D57-F1DD-61F9BCCD1F2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7888"/>
    </mc:Choice>
    <mc:Fallback>
      <p:transition spd="slow" advTm="57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9901" y="643466"/>
            <a:ext cx="2357907" cy="5571065"/>
          </a:xfrm>
        </p:spPr>
        <p:txBody>
          <a:bodyPr anchor="ctr">
            <a:normAutofit/>
          </a:bodyPr>
          <a:lstStyle/>
          <a:p>
            <a:r>
              <a:rPr lang="en-GB" sz="3100" dirty="0"/>
              <a:t>Timeline (16 Weeks)</a:t>
            </a:r>
          </a:p>
        </p:txBody>
      </p:sp>
      <p:sp>
        <p:nvSpPr>
          <p:cNvPr id="9" name="Rectangle 8">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9126"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073800" y="3254098"/>
            <a:ext cx="68580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2">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255565"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Content Placeholder 2">
            <a:extLst>
              <a:ext uri="{FF2B5EF4-FFF2-40B4-BE49-F238E27FC236}">
                <a16:creationId xmlns:a16="http://schemas.microsoft.com/office/drawing/2014/main" id="{2C65BE49-BF4D-C21D-CCE4-7F07CD72ED8C}"/>
              </a:ext>
            </a:extLst>
          </p:cNvPr>
          <p:cNvGraphicFramePr>
            <a:graphicFrameLocks noGrp="1"/>
          </p:cNvGraphicFramePr>
          <p:nvPr>
            <p:ph idx="1"/>
            <p:extLst>
              <p:ext uri="{D42A27DB-BD31-4B8C-83A1-F6EECF244321}">
                <p14:modId xmlns:p14="http://schemas.microsoft.com/office/powerpoint/2010/main" val="3676047821"/>
              </p:ext>
            </p:extLst>
          </p:nvPr>
        </p:nvGraphicFramePr>
        <p:xfrm>
          <a:off x="482600" y="643467"/>
          <a:ext cx="4682994" cy="55710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0ADEFFCB-F796-2768-198E-795A0DB1C0CD}"/>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1172"/>
    </mc:Choice>
    <mc:Fallback>
      <p:transition spd="slow" advTm="7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9901" y="643466"/>
            <a:ext cx="2357907" cy="5571065"/>
          </a:xfrm>
        </p:spPr>
        <p:txBody>
          <a:bodyPr anchor="ctr">
            <a:normAutofit/>
          </a:bodyPr>
          <a:lstStyle/>
          <a:p>
            <a:r>
              <a:rPr lang="en-GB" sz="2200"/>
              <a:t>Expected Contributions</a:t>
            </a:r>
          </a:p>
        </p:txBody>
      </p:sp>
      <p:sp>
        <p:nvSpPr>
          <p:cNvPr id="9" name="Rectangle 8">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9126"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073800" y="3254098"/>
            <a:ext cx="6858000" cy="349805"/>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2">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255565"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Content Placeholder 2">
            <a:extLst>
              <a:ext uri="{FF2B5EF4-FFF2-40B4-BE49-F238E27FC236}">
                <a16:creationId xmlns:a16="http://schemas.microsoft.com/office/drawing/2014/main" id="{8A05353E-E482-4B57-8DFD-0A7CEBF08A61}"/>
              </a:ext>
            </a:extLst>
          </p:cNvPr>
          <p:cNvGraphicFramePr>
            <a:graphicFrameLocks noGrp="1"/>
          </p:cNvGraphicFramePr>
          <p:nvPr>
            <p:ph idx="1"/>
            <p:extLst>
              <p:ext uri="{D42A27DB-BD31-4B8C-83A1-F6EECF244321}">
                <p14:modId xmlns:p14="http://schemas.microsoft.com/office/powerpoint/2010/main" val="2680784350"/>
              </p:ext>
            </p:extLst>
          </p:nvPr>
        </p:nvGraphicFramePr>
        <p:xfrm>
          <a:off x="482600" y="643467"/>
          <a:ext cx="4682994" cy="55710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4599F381-C7A8-8642-6C39-122A5BDA474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4244"/>
    </mc:Choice>
    <mc:Fallback>
      <p:transition spd="slow" advTm="44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6059" y="609600"/>
            <a:ext cx="7429499" cy="1468582"/>
          </a:xfrm>
        </p:spPr>
        <p:txBody>
          <a:bodyPr>
            <a:normAutofit/>
          </a:bodyPr>
          <a:lstStyle/>
          <a:p>
            <a:r>
              <a:rPr lang="en-GB"/>
              <a:t>Limitations</a:t>
            </a:r>
          </a:p>
        </p:txBody>
      </p:sp>
      <p:graphicFrame>
        <p:nvGraphicFramePr>
          <p:cNvPr id="7" name="Content Placeholder 2">
            <a:extLst>
              <a:ext uri="{FF2B5EF4-FFF2-40B4-BE49-F238E27FC236}">
                <a16:creationId xmlns:a16="http://schemas.microsoft.com/office/drawing/2014/main" id="{2A208F36-0282-1781-49EE-291A455F70B9}"/>
              </a:ext>
            </a:extLst>
          </p:cNvPr>
          <p:cNvGraphicFramePr>
            <a:graphicFrameLocks noGrp="1"/>
          </p:cNvGraphicFramePr>
          <p:nvPr>
            <p:ph idx="1"/>
            <p:extLst>
              <p:ext uri="{D42A27DB-BD31-4B8C-83A1-F6EECF244321}">
                <p14:modId xmlns:p14="http://schemas.microsoft.com/office/powerpoint/2010/main" val="1329692449"/>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E1DDF93B-C785-C648-25D9-32B81888389C}"/>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945"/>
    </mc:Choice>
    <mc:Fallback>
      <p:transition spd="slow" advTm="43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6059" y="609600"/>
            <a:ext cx="7429499" cy="1468582"/>
          </a:xfrm>
        </p:spPr>
        <p:txBody>
          <a:bodyPr>
            <a:normAutofit/>
          </a:bodyPr>
          <a:lstStyle/>
          <a:p>
            <a:r>
              <a:t>Conclusion</a:t>
            </a:r>
          </a:p>
        </p:txBody>
      </p:sp>
      <p:graphicFrame>
        <p:nvGraphicFramePr>
          <p:cNvPr id="5" name="Content Placeholder 2">
            <a:extLst>
              <a:ext uri="{FF2B5EF4-FFF2-40B4-BE49-F238E27FC236}">
                <a16:creationId xmlns:a16="http://schemas.microsoft.com/office/drawing/2014/main" id="{C8FC9A57-E0A8-AF79-BF5E-EA1742AF34A5}"/>
              </a:ext>
            </a:extLst>
          </p:cNvPr>
          <p:cNvGraphicFramePr>
            <a:graphicFrameLocks noGrp="1"/>
          </p:cNvGraphicFramePr>
          <p:nvPr>
            <p:ph idx="1"/>
            <p:extLst>
              <p:ext uri="{D42A27DB-BD31-4B8C-83A1-F6EECF244321}">
                <p14:modId xmlns:p14="http://schemas.microsoft.com/office/powerpoint/2010/main" val="3138576168"/>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9AC5E332-7DA1-0F8E-57F3-3031575C367D}"/>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3598"/>
    </mc:Choice>
    <mc:Fallback>
      <p:transition spd="slow" advTm="33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Selected References</a:t>
            </a:r>
          </a:p>
        </p:txBody>
      </p:sp>
      <p:sp>
        <p:nvSpPr>
          <p:cNvPr id="3" name="Content Placeholder 2"/>
          <p:cNvSpPr>
            <a:spLocks noGrp="1"/>
          </p:cNvSpPr>
          <p:nvPr>
            <p:ph idx="1"/>
          </p:nvPr>
        </p:nvSpPr>
        <p:spPr/>
        <p:txBody>
          <a:bodyPr>
            <a:normAutofit fontScale="77500" lnSpcReduction="20000"/>
          </a:bodyPr>
          <a:lstStyle/>
          <a:p>
            <a:r>
              <a:rPr lang="en-GB" dirty="0" err="1">
                <a:effectLst/>
              </a:rPr>
              <a:t>Febriani</a:t>
            </a:r>
            <a:r>
              <a:rPr lang="en-GB" dirty="0">
                <a:effectLst/>
              </a:rPr>
              <a:t>, Atik, Sopha, Bertha Maya and Arif Wibisono, Muhammad (2025) ‘Dynamic capabilities for omnichannel transformation in MSMEs: A comparative case study of fashion and furniture sectors,’ </a:t>
            </a:r>
            <a:r>
              <a:rPr lang="en-GB" i="1" dirty="0">
                <a:effectLst/>
              </a:rPr>
              <a:t>Journal of Open Innovation: Technology, Market, and Complexity</a:t>
            </a:r>
            <a:r>
              <a:rPr lang="en-GB" dirty="0">
                <a:effectLst/>
              </a:rPr>
              <a:t>, 11(1), p. 100498, URL </a:t>
            </a:r>
            <a:r>
              <a:rPr lang="en-GB" dirty="0">
                <a:effectLst/>
                <a:hlinkClick r:id="rId5"/>
              </a:rPr>
              <a:t>http://dx.doi.org/10.1016/j.joitmc.2025.100498</a:t>
            </a:r>
            <a:endParaRPr lang="en-GB" dirty="0">
              <a:effectLst/>
            </a:endParaRPr>
          </a:p>
          <a:p>
            <a:endParaRPr lang="en-GB" dirty="0">
              <a:effectLst/>
            </a:endParaRPr>
          </a:p>
          <a:p>
            <a:r>
              <a:rPr lang="en-GB" dirty="0">
                <a:effectLst/>
              </a:rPr>
              <a:t>Mou, Anika Jahan (2024) ‘Marketing capstone insights: Leveraging multi-channel strategies for maximum digital conversion and ROI.’ </a:t>
            </a:r>
            <a:r>
              <a:rPr lang="en-GB" i="1" dirty="0">
                <a:effectLst/>
              </a:rPr>
              <a:t>Review of Applied Science and Technology</a:t>
            </a:r>
            <a:r>
              <a:rPr lang="en-GB" dirty="0">
                <a:effectLst/>
              </a:rPr>
              <a:t>, 3(04), pp. 01–28, URL </a:t>
            </a:r>
            <a:r>
              <a:rPr lang="en-GB" dirty="0">
                <a:effectLst/>
                <a:hlinkClick r:id="rId6"/>
              </a:rPr>
              <a:t>http://dx.doi.org/10.63125/5w76qb87</a:t>
            </a:r>
            <a:endParaRPr lang="en-GB" dirty="0">
              <a:effectLst/>
            </a:endParaRPr>
          </a:p>
          <a:p>
            <a:endParaRPr lang="en-GB" dirty="0">
              <a:effectLst/>
            </a:endParaRPr>
          </a:p>
          <a:p>
            <a:r>
              <a:rPr lang="en-GB" dirty="0">
                <a:effectLst/>
              </a:rPr>
              <a:t>Roumeliotis, Konstantinos I. and Tselikas, Nikolaos D. (2022) ‘An Effective SEO Techniques and Technologies Guide-Map,’ </a:t>
            </a:r>
            <a:r>
              <a:rPr lang="en-GB" i="1" dirty="0">
                <a:effectLst/>
              </a:rPr>
              <a:t>Journal of Web Engineering</a:t>
            </a:r>
            <a:r>
              <a:rPr lang="en-GB" dirty="0">
                <a:effectLst/>
              </a:rPr>
              <a:t>, 21(5), pp. 1603–1649, URL </a:t>
            </a:r>
            <a:r>
              <a:rPr lang="en-GB" dirty="0">
                <a:effectLst/>
                <a:hlinkClick r:id="rId7"/>
              </a:rPr>
              <a:t>http://dx.doi.org/10.13052/jwe1540-9589.21510</a:t>
            </a:r>
            <a:endParaRPr lang="en-GB" dirty="0">
              <a:effectLst/>
            </a:endParaRPr>
          </a:p>
          <a:p>
            <a:endParaRPr lang="en-GB" dirty="0">
              <a:effectLst/>
            </a:endParaRPr>
          </a:p>
          <a:p>
            <a:r>
              <a:rPr lang="en-GB" dirty="0">
                <a:effectLst/>
              </a:rPr>
              <a:t>Tam, Fung Yi and Lung, Jane (2025) ‘Digital marketing strategies for luxury fashion brands: A systematic literature review,’ </a:t>
            </a:r>
            <a:r>
              <a:rPr lang="en-GB" i="1" dirty="0">
                <a:effectLst/>
              </a:rPr>
              <a:t>International Journal of Information Management Data Insights</a:t>
            </a:r>
            <a:r>
              <a:rPr lang="en-GB" dirty="0">
                <a:effectLst/>
              </a:rPr>
              <a:t>, 5(1), p. 100309, URL </a:t>
            </a:r>
            <a:r>
              <a:rPr lang="en-GB" dirty="0">
                <a:effectLst/>
                <a:hlinkClick r:id="rId8"/>
              </a:rPr>
              <a:t>http://dx.doi.org/10.1016/j.jjimei.2024.100309</a:t>
            </a:r>
            <a:endParaRPr lang="en-GB" dirty="0">
              <a:effectLst/>
            </a:endParaRPr>
          </a:p>
          <a:p>
            <a:endParaRPr lang="en-GB" dirty="0">
              <a:effectLst/>
            </a:endParaRPr>
          </a:p>
          <a:p>
            <a:endParaRPr lang="en-GB" dirty="0">
              <a:effectLst/>
            </a:endParaRPr>
          </a:p>
        </p:txBody>
      </p:sp>
      <p:pic>
        <p:nvPicPr>
          <p:cNvPr id="5" name="Audio 4">
            <a:hlinkClick r:id="" action="ppaction://media"/>
            <a:extLst>
              <a:ext uri="{FF2B5EF4-FFF2-40B4-BE49-F238E27FC236}">
                <a16:creationId xmlns:a16="http://schemas.microsoft.com/office/drawing/2014/main" id="{FFEC4DE1-DBA9-9657-E704-7DC6D8E06FC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317"/>
    </mc:Choice>
    <mc:Fallback>
      <p:transition spd="slow" advTm="14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6059" y="609600"/>
            <a:ext cx="7429499" cy="1468582"/>
          </a:xfrm>
        </p:spPr>
        <p:txBody>
          <a:bodyPr>
            <a:normAutofit/>
          </a:bodyPr>
          <a:lstStyle/>
          <a:p>
            <a:r>
              <a:rPr lang="en-GB"/>
              <a:t>Significance &amp; Research Problem</a:t>
            </a:r>
          </a:p>
        </p:txBody>
      </p:sp>
      <p:graphicFrame>
        <p:nvGraphicFramePr>
          <p:cNvPr id="6" name="Content Placeholder 2">
            <a:extLst>
              <a:ext uri="{FF2B5EF4-FFF2-40B4-BE49-F238E27FC236}">
                <a16:creationId xmlns:a16="http://schemas.microsoft.com/office/drawing/2014/main" id="{6529780B-F3EF-6AFF-A0BF-E0A5DA8805B0}"/>
              </a:ext>
            </a:extLst>
          </p:cNvPr>
          <p:cNvGraphicFramePr>
            <a:graphicFrameLocks noGrp="1"/>
          </p:cNvGraphicFramePr>
          <p:nvPr>
            <p:ph idx="1"/>
            <p:extLst>
              <p:ext uri="{D42A27DB-BD31-4B8C-83A1-F6EECF244321}">
                <p14:modId xmlns:p14="http://schemas.microsoft.com/office/powerpoint/2010/main" val="3384423307"/>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8" name="Audio 17">
            <a:hlinkClick r:id="" action="ppaction://media"/>
            <a:extLst>
              <a:ext uri="{FF2B5EF4-FFF2-40B4-BE49-F238E27FC236}">
                <a16:creationId xmlns:a16="http://schemas.microsoft.com/office/drawing/2014/main" id="{3AFA337C-734B-69F6-6C34-7A3C32553C4B}"/>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4987"/>
    </mc:Choice>
    <mc:Fallback>
      <p:transition spd="slow" advTm="64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Research Question</a:t>
            </a:r>
          </a:p>
        </p:txBody>
      </p:sp>
      <p:sp>
        <p:nvSpPr>
          <p:cNvPr id="3" name="Content Placeholder 2"/>
          <p:cNvSpPr>
            <a:spLocks noGrp="1"/>
          </p:cNvSpPr>
          <p:nvPr>
            <p:ph idx="1"/>
          </p:nvPr>
        </p:nvSpPr>
        <p:spPr/>
        <p:txBody>
          <a:bodyPr/>
          <a:lstStyle/>
          <a:p>
            <a:r>
              <a:rPr lang="en-GB"/>
              <a:t>How can an SME luxury jewellery brand design and implement an omnichannel digital commerce architecture that measurably improves visibility, trust and conversion while remaining affordable and compliant?</a:t>
            </a:r>
          </a:p>
        </p:txBody>
      </p:sp>
      <p:pic>
        <p:nvPicPr>
          <p:cNvPr id="6" name="Audio 5">
            <a:hlinkClick r:id="" action="ppaction://media"/>
            <a:extLst>
              <a:ext uri="{FF2B5EF4-FFF2-40B4-BE49-F238E27FC236}">
                <a16:creationId xmlns:a16="http://schemas.microsoft.com/office/drawing/2014/main" id="{7F746FE0-2763-2E57-5BE9-BD7147566F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9635"/>
    </mc:Choice>
    <mc:Fallback>
      <p:transition spd="slow" advTm="49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6059" y="609600"/>
            <a:ext cx="7429499" cy="1468582"/>
          </a:xfrm>
        </p:spPr>
        <p:txBody>
          <a:bodyPr>
            <a:normAutofit/>
          </a:bodyPr>
          <a:lstStyle/>
          <a:p>
            <a:r>
              <a:rPr lang="en-GB"/>
              <a:t>Aims &amp; Objectives</a:t>
            </a:r>
          </a:p>
        </p:txBody>
      </p:sp>
      <p:graphicFrame>
        <p:nvGraphicFramePr>
          <p:cNvPr id="5" name="Content Placeholder 2">
            <a:extLst>
              <a:ext uri="{FF2B5EF4-FFF2-40B4-BE49-F238E27FC236}">
                <a16:creationId xmlns:a16="http://schemas.microsoft.com/office/drawing/2014/main" id="{4CD8B930-0306-1268-8E4F-137B3A77AA60}"/>
              </a:ext>
            </a:extLst>
          </p:cNvPr>
          <p:cNvGraphicFramePr>
            <a:graphicFrameLocks noGrp="1"/>
          </p:cNvGraphicFramePr>
          <p:nvPr>
            <p:ph idx="1"/>
            <p:extLst>
              <p:ext uri="{D42A27DB-BD31-4B8C-83A1-F6EECF244321}">
                <p14:modId xmlns:p14="http://schemas.microsoft.com/office/powerpoint/2010/main" val="4185774819"/>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31F1B918-AB55-D691-CEDD-31F64F7221B6}"/>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6258"/>
    </mc:Choice>
    <mc:Fallback>
      <p:transition spd="slow" advTm="86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6059" y="609600"/>
            <a:ext cx="7429499" cy="1468582"/>
          </a:xfrm>
        </p:spPr>
        <p:txBody>
          <a:bodyPr>
            <a:normAutofit/>
          </a:bodyPr>
          <a:lstStyle/>
          <a:p>
            <a:r>
              <a:rPr lang="en-GB"/>
              <a:t>Key Literature</a:t>
            </a:r>
          </a:p>
        </p:txBody>
      </p:sp>
      <p:graphicFrame>
        <p:nvGraphicFramePr>
          <p:cNvPr id="5" name="Content Placeholder 2">
            <a:extLst>
              <a:ext uri="{FF2B5EF4-FFF2-40B4-BE49-F238E27FC236}">
                <a16:creationId xmlns:a16="http://schemas.microsoft.com/office/drawing/2014/main" id="{A5120228-6210-5985-C964-6C9E21EBD468}"/>
              </a:ext>
            </a:extLst>
          </p:cNvPr>
          <p:cNvGraphicFramePr>
            <a:graphicFrameLocks noGrp="1"/>
          </p:cNvGraphicFramePr>
          <p:nvPr>
            <p:ph idx="1"/>
            <p:extLst>
              <p:ext uri="{D42A27DB-BD31-4B8C-83A1-F6EECF244321}">
                <p14:modId xmlns:p14="http://schemas.microsoft.com/office/powerpoint/2010/main" val="1846883113"/>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6CD88373-4EEA-AE39-9F33-7062E791D09A}"/>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7086"/>
    </mc:Choice>
    <mc:Fallback>
      <p:transition spd="slow" advTm="67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27732" y="609600"/>
            <a:ext cx="5057825" cy="1905000"/>
          </a:xfrm>
        </p:spPr>
        <p:txBody>
          <a:bodyPr>
            <a:normAutofit/>
          </a:bodyPr>
          <a:lstStyle/>
          <a:p>
            <a:r>
              <a:rPr lang="en-GB"/>
              <a:t>Methodology &amp; Research Design</a:t>
            </a:r>
          </a:p>
        </p:txBody>
      </p:sp>
      <p:pic>
        <p:nvPicPr>
          <p:cNvPr id="5" name="Picture 4" descr="People at the meeting desk">
            <a:extLst>
              <a:ext uri="{FF2B5EF4-FFF2-40B4-BE49-F238E27FC236}">
                <a16:creationId xmlns:a16="http://schemas.microsoft.com/office/drawing/2014/main" id="{C8733EB0-F29C-0748-6750-E889A1CB8D65}"/>
              </a:ext>
            </a:extLst>
          </p:cNvPr>
          <p:cNvPicPr>
            <a:picLocks noChangeAspect="1"/>
          </p:cNvPicPr>
          <p:nvPr/>
        </p:nvPicPr>
        <p:blipFill>
          <a:blip r:embed="rId6"/>
          <a:srcRect l="34850" r="43745"/>
          <a:stretch>
            <a:fillRect/>
          </a:stretch>
        </p:blipFill>
        <p:spPr>
          <a:xfrm>
            <a:off x="193192" y="10"/>
            <a:ext cx="2609642"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p:cNvSpPr>
            <a:spLocks noGrp="1"/>
          </p:cNvSpPr>
          <p:nvPr>
            <p:ph idx="1"/>
          </p:nvPr>
        </p:nvSpPr>
        <p:spPr>
          <a:xfrm>
            <a:off x="3227732" y="2666999"/>
            <a:ext cx="5285133" cy="3415749"/>
          </a:xfrm>
        </p:spPr>
        <p:txBody>
          <a:bodyPr>
            <a:normAutofit/>
          </a:bodyPr>
          <a:lstStyle/>
          <a:p>
            <a:r>
              <a:rPr lang="en-GB"/>
              <a:t>Design Science Research (DSR) to create and evaluate an artefact</a:t>
            </a:r>
          </a:p>
          <a:p>
            <a:r>
              <a:rPr lang="en-GB"/>
              <a:t>Iterative Scrum-style development cycles (2-week sprints)</a:t>
            </a:r>
          </a:p>
          <a:p>
            <a:r>
              <a:rPr lang="en-GB"/>
              <a:t>Mixed-methods evaluation: web analytics + semi-structured interviews</a:t>
            </a:r>
          </a:p>
          <a:p>
            <a:r>
              <a:rPr lang="en-GB"/>
              <a:t>Comparative baseline vs prototype performance (A/B style where feasible)</a:t>
            </a:r>
          </a:p>
        </p:txBody>
      </p:sp>
      <p:pic>
        <p:nvPicPr>
          <p:cNvPr id="6" name="Audio 5">
            <a:hlinkClick r:id="" action="ppaction://media"/>
            <a:extLst>
              <a:ext uri="{FF2B5EF4-FFF2-40B4-BE49-F238E27FC236}">
                <a16:creationId xmlns:a16="http://schemas.microsoft.com/office/drawing/2014/main" id="{96AB7930-9DBE-45A9-6D6C-A4E6D5BB5F9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7102"/>
    </mc:Choice>
    <mc:Fallback>
      <p:transition spd="slow" advTm="67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6059" y="609600"/>
            <a:ext cx="7429499" cy="1468582"/>
          </a:xfrm>
        </p:spPr>
        <p:txBody>
          <a:bodyPr>
            <a:normAutofit/>
          </a:bodyPr>
          <a:lstStyle/>
          <a:p>
            <a:r>
              <a:t>Development Strategy &amp; Architecture</a:t>
            </a:r>
          </a:p>
        </p:txBody>
      </p:sp>
      <p:graphicFrame>
        <p:nvGraphicFramePr>
          <p:cNvPr id="5" name="Content Placeholder 2">
            <a:extLst>
              <a:ext uri="{FF2B5EF4-FFF2-40B4-BE49-F238E27FC236}">
                <a16:creationId xmlns:a16="http://schemas.microsoft.com/office/drawing/2014/main" id="{F4CFDE8B-9FEC-F018-3AA6-881096395695}"/>
              </a:ext>
            </a:extLst>
          </p:cNvPr>
          <p:cNvGraphicFramePr>
            <a:graphicFrameLocks noGrp="1"/>
          </p:cNvGraphicFramePr>
          <p:nvPr>
            <p:ph idx="1"/>
            <p:extLst>
              <p:ext uri="{D42A27DB-BD31-4B8C-83A1-F6EECF244321}">
                <p14:modId xmlns:p14="http://schemas.microsoft.com/office/powerpoint/2010/main" val="3544565176"/>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5BCEDA96-05E3-0894-4277-83F85F52CC9A}"/>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5813"/>
    </mc:Choice>
    <mc:Fallback>
      <p:transition spd="slow" advTm="65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6059" y="609600"/>
            <a:ext cx="7429499" cy="1468582"/>
          </a:xfrm>
        </p:spPr>
        <p:txBody>
          <a:bodyPr>
            <a:normAutofit/>
          </a:bodyPr>
          <a:lstStyle/>
          <a:p>
            <a:r>
              <a:t>Ethics &amp; Risk</a:t>
            </a:r>
          </a:p>
        </p:txBody>
      </p:sp>
      <p:graphicFrame>
        <p:nvGraphicFramePr>
          <p:cNvPr id="7" name="Content Placeholder 2">
            <a:extLst>
              <a:ext uri="{FF2B5EF4-FFF2-40B4-BE49-F238E27FC236}">
                <a16:creationId xmlns:a16="http://schemas.microsoft.com/office/drawing/2014/main" id="{DB7F833D-4514-B81C-E5C3-0EE96BB9EEB5}"/>
              </a:ext>
            </a:extLst>
          </p:cNvPr>
          <p:cNvGraphicFramePr>
            <a:graphicFrameLocks noGrp="1"/>
          </p:cNvGraphicFramePr>
          <p:nvPr>
            <p:ph idx="1"/>
            <p:extLst>
              <p:ext uri="{D42A27DB-BD31-4B8C-83A1-F6EECF244321}">
                <p14:modId xmlns:p14="http://schemas.microsoft.com/office/powerpoint/2010/main" val="3385763013"/>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943D385D-B072-C7CC-D054-3C8315FB823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4515"/>
    </mc:Choice>
    <mc:Fallback>
      <p:transition spd="slow" advTm="74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6059" y="609600"/>
            <a:ext cx="7429499" cy="1468582"/>
          </a:xfrm>
        </p:spPr>
        <p:txBody>
          <a:bodyPr>
            <a:normAutofit/>
          </a:bodyPr>
          <a:lstStyle/>
          <a:p>
            <a:r>
              <a:t>Artefact(s) to be Created</a:t>
            </a:r>
          </a:p>
        </p:txBody>
      </p:sp>
      <p:graphicFrame>
        <p:nvGraphicFramePr>
          <p:cNvPr id="7" name="Content Placeholder 2">
            <a:extLst>
              <a:ext uri="{FF2B5EF4-FFF2-40B4-BE49-F238E27FC236}">
                <a16:creationId xmlns:a16="http://schemas.microsoft.com/office/drawing/2014/main" id="{07D8A849-DC1A-9C23-7DF2-38CF2EDB1008}"/>
              </a:ext>
            </a:extLst>
          </p:cNvPr>
          <p:cNvGraphicFramePr>
            <a:graphicFrameLocks noGrp="1"/>
          </p:cNvGraphicFramePr>
          <p:nvPr>
            <p:ph idx="1"/>
            <p:extLst>
              <p:ext uri="{D42A27DB-BD31-4B8C-83A1-F6EECF244321}">
                <p14:modId xmlns:p14="http://schemas.microsoft.com/office/powerpoint/2010/main" val="1635988941"/>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hlinkClick r:id="" action="ppaction://media"/>
            <a:extLst>
              <a:ext uri="{FF2B5EF4-FFF2-40B4-BE49-F238E27FC236}">
                <a16:creationId xmlns:a16="http://schemas.microsoft.com/office/drawing/2014/main" id="{19843F54-19DA-6C93-8F2D-632835888A0F}"/>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453"/>
    </mc:Choice>
    <mc:Fallback>
      <p:transition spd="slow" advTm="50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TM03457485[[fn=Mesh]]</Template>
  <TotalTime>5469</TotalTime>
  <Words>2578</Words>
  <Application>Microsoft Office PowerPoint</Application>
  <PresentationFormat>On-screen Show (4:3)</PresentationFormat>
  <Paragraphs>153</Paragraphs>
  <Slides>16</Slides>
  <Notes>16</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Mesh</vt:lpstr>
      <vt:lpstr>Designing and Evaluating an Omnichannel Digital Commerce Architecture for an SME Jewellery Brand</vt:lpstr>
      <vt:lpstr>Significance &amp; Research Problem</vt:lpstr>
      <vt:lpstr>Research Question</vt:lpstr>
      <vt:lpstr>Aims &amp; Objectives</vt:lpstr>
      <vt:lpstr>Key Literature</vt:lpstr>
      <vt:lpstr>Methodology &amp; Research Design</vt:lpstr>
      <vt:lpstr>Development Strategy &amp; Architecture</vt:lpstr>
      <vt:lpstr>Ethics &amp; Risk</vt:lpstr>
      <vt:lpstr>Artefact(s) to be Created</vt:lpstr>
      <vt:lpstr>Verification &amp; Validation</vt:lpstr>
      <vt:lpstr>Data &amp; Analysis Plan</vt:lpstr>
      <vt:lpstr>Timeline (16 Weeks)</vt:lpstr>
      <vt:lpstr>Expected Contributions</vt:lpstr>
      <vt:lpstr>Limitations</vt:lpstr>
      <vt:lpstr>Conclusion</vt:lpstr>
      <vt:lpstr>Selected 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Presentation</dc:title>
  <dc:subject>MSc Enterprise IT Management</dc:subject>
  <dc:creator>Mark Collins</dc:creator>
  <cp:keywords/>
  <dc:description>generated using python-pptx</dc:description>
  <cp:lastModifiedBy>Abi Collins</cp:lastModifiedBy>
  <cp:revision>4</cp:revision>
  <dcterms:created xsi:type="dcterms:W3CDTF">2013-01-27T09:14:16Z</dcterms:created>
  <dcterms:modified xsi:type="dcterms:W3CDTF">2026-01-11T14:54:01Z</dcterms:modified>
  <cp:category/>
</cp:coreProperties>
</file>